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3347864" y="2204864"/>
            <a:ext cx="3506688" cy="2930624"/>
            <a:chOff x="3347864" y="2204864"/>
            <a:chExt cx="3506688" cy="2930624"/>
          </a:xfrm>
        </p:grpSpPr>
        <p:sp>
          <p:nvSpPr>
            <p:cNvPr id="2" name="Rounded Rectangle 1"/>
            <p:cNvSpPr/>
            <p:nvPr/>
          </p:nvSpPr>
          <p:spPr>
            <a:xfrm>
              <a:off x="3347864" y="2204864"/>
              <a:ext cx="914400" cy="914400"/>
            </a:xfrm>
            <a:prstGeom prst="round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Oval 2"/>
            <p:cNvSpPr/>
            <p:nvPr/>
          </p:nvSpPr>
          <p:spPr>
            <a:xfrm>
              <a:off x="5940152" y="2708920"/>
              <a:ext cx="914400" cy="914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Isosceles Triangle 3"/>
            <p:cNvSpPr/>
            <p:nvPr/>
          </p:nvSpPr>
          <p:spPr>
            <a:xfrm>
              <a:off x="4355976" y="4221088"/>
              <a:ext cx="1060704" cy="914400"/>
            </a:xfrm>
            <a:prstGeom prst="triangl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" name="Rectangle 5"/>
          <p:cNvSpPr/>
          <p:nvPr/>
        </p:nvSpPr>
        <p:spPr>
          <a:xfrm>
            <a:off x="1475656" y="692696"/>
            <a:ext cx="914400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409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2018-02-25T23:43:41Z</dcterms:modified>
  <cp:category/>
</cp:coreProperties>
</file>

<file path=docProps/thumbnail.jpeg>
</file>