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157" autoAdjust="0"/>
    <p:restoredTop sz="96620" autoAdjust="0"/>
  </p:normalViewPr>
  <p:slideViewPr>
    <p:cSldViewPr>
      <p:cViewPr varScale="1">
        <p:scale>
          <a:sx n="174" d="100"/>
          <a:sy n="174" d="100"/>
        </p:scale>
        <p:origin x="-16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19712296"/>
        <c:axId val="-2071445000"/>
      </c:barChart>
      <c:catAx>
        <c:axId val="-2019712296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1445000"/>
        <c:crosses val="autoZero"/>
        <c:auto val="1"/>
        <c:lblAlgn val="ctr"/>
        <c:lblOffset val="100"/>
        <c:noMultiLvlLbl val="0"/>
      </c:catAx>
      <c:valAx>
        <c:axId val="-20714450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1971229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70414600"/>
        <c:axId val="-2070898296"/>
      </c:barChart>
      <c:lineChart>
        <c:grouping val="standard"/>
        <c:varyColors val="0"/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Series 5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Sheet1!$F$2:$F$5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70414600"/>
        <c:axId val="-2070898296"/>
      </c:lineChart>
      <c:catAx>
        <c:axId val="-2070414600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0898296"/>
        <c:crosses val="autoZero"/>
        <c:auto val="1"/>
        <c:lblAlgn val="ctr"/>
        <c:lblOffset val="100"/>
        <c:noMultiLvlLbl val="0"/>
      </c:catAx>
      <c:valAx>
        <c:axId val="-20708982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041460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07652851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141351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7475656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630218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2016-12-08T03:52:29Z</dcterms:modified>
  <cp:category/>
</cp:coreProperties>
</file>

<file path=docProps/thumbnail.jpeg>
</file>