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jpg" ContentType="image/jpeg"/>
  <Default Extension="png" ContentType="image/png"/>
  <Override PartName="/docProps/app.xml" ContentType="application/vnd.openxmlformats-officedocument.extended-properties+xml"/>
  <Override PartName="/ppt/slideLayouts/slideLayout9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theme/theme2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</Types>
</file>

<file path=_rels/.rels><?xml version="1.0" encoding="UTF-8"?>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autoCompressPictures="0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</p:sldIdLst>
  <p:sldSz cx="12192000" cy="6858000"/>
  <p:notesSz cx="6858000" cy="9144000"/>
  <p:defaultTextStyle>
    <a:defPPr>
      <a:defRPr lang="en-US"/>
    </a:defPPr>
    <a:lvl1pPr algn="l" defTabSz="457200" eaLnBrk="1" hangingPunct="1" latinLnBrk="0" marL="0" rtl="0">
      <a:defRPr kern="1200" sz="1800">
        <a:solidFill>
          <a:schemeClr val="tx1"/>
        </a:solidFill>
        <a:latin typeface="+mn-lt"/>
        <a:ea typeface="+mn-ea"/>
        <a:cs typeface="+mn-cs"/>
      </a:defRPr>
    </a:lvl1pPr>
    <a:lvl2pPr algn="l" defTabSz="457200" eaLnBrk="1" hangingPunct="1" latinLnBrk="0" marL="457200" rtl="0">
      <a:defRPr kern="1200" sz="1800">
        <a:solidFill>
          <a:schemeClr val="tx1"/>
        </a:solidFill>
        <a:latin typeface="+mn-lt"/>
        <a:ea typeface="+mn-ea"/>
        <a:cs typeface="+mn-cs"/>
      </a:defRPr>
    </a:lvl2pPr>
    <a:lvl3pPr algn="l" defTabSz="457200" eaLnBrk="1" hangingPunct="1" latinLnBrk="0" marL="914400" rtl="0">
      <a:defRPr kern="1200" sz="1800">
        <a:solidFill>
          <a:schemeClr val="tx1"/>
        </a:solidFill>
        <a:latin typeface="+mn-lt"/>
        <a:ea typeface="+mn-ea"/>
        <a:cs typeface="+mn-cs"/>
      </a:defRPr>
    </a:lvl3pPr>
    <a:lvl4pPr algn="l" defTabSz="457200" eaLnBrk="1" hangingPunct="1" latinLnBrk="0" marL="1371600" rtl="0">
      <a:defRPr kern="1200" sz="1800">
        <a:solidFill>
          <a:schemeClr val="tx1"/>
        </a:solidFill>
        <a:latin typeface="+mn-lt"/>
        <a:ea typeface="+mn-ea"/>
        <a:cs typeface="+mn-cs"/>
      </a:defRPr>
    </a:lvl4pPr>
    <a:lvl5pPr algn="l" defTabSz="457200" eaLnBrk="1" hangingPunct="1" latinLnBrk="0" marL="1828800" rtl="0">
      <a:defRPr kern="1200" sz="1800">
        <a:solidFill>
          <a:schemeClr val="tx1"/>
        </a:solidFill>
        <a:latin typeface="+mn-lt"/>
        <a:ea typeface="+mn-ea"/>
        <a:cs typeface="+mn-cs"/>
      </a:defRPr>
    </a:lvl5pPr>
    <a:lvl6pPr algn="l" defTabSz="457200" eaLnBrk="1" hangingPunct="1" latinLnBrk="0" marL="2286000" rtl="0">
      <a:defRPr kern="1200" sz="1800">
        <a:solidFill>
          <a:schemeClr val="tx1"/>
        </a:solidFill>
        <a:latin typeface="+mn-lt"/>
        <a:ea typeface="+mn-ea"/>
        <a:cs typeface="+mn-cs"/>
      </a:defRPr>
    </a:lvl6pPr>
    <a:lvl7pPr algn="l" defTabSz="457200" eaLnBrk="1" hangingPunct="1" latinLnBrk="0" marL="2743200" rtl="0">
      <a:defRPr kern="1200" sz="1800">
        <a:solidFill>
          <a:schemeClr val="tx1"/>
        </a:solidFill>
        <a:latin typeface="+mn-lt"/>
        <a:ea typeface="+mn-ea"/>
        <a:cs typeface="+mn-cs"/>
      </a:defRPr>
    </a:lvl7pPr>
    <a:lvl8pPr algn="l" defTabSz="457200" eaLnBrk="1" hangingPunct="1" latinLnBrk="0" marL="3200400" rtl="0">
      <a:defRPr kern="1200" sz="1800">
        <a:solidFill>
          <a:schemeClr val="tx1"/>
        </a:solidFill>
        <a:latin typeface="+mn-lt"/>
        <a:ea typeface="+mn-ea"/>
        <a:cs typeface="+mn-cs"/>
      </a:defRPr>
    </a:lvl8pPr>
    <a:lvl9pPr algn="l" defTabSz="457200" eaLnBrk="1" hangingPunct="1" latinLnBrk="0" marL="3657600" rtl="0">
      <a:defRPr kern="1200" sz="18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p="http://schemas.openxmlformats.org/presentationml/2006/main" xmlns:r="http://schemas.openxmlformats.org/officeDocument/2006/relationships">
  <p:normalViewPr horzBarState="maximized">
    <p:restoredLeft autoAdjust="0" sz="20000"/>
    <p:restoredTop sz="94660"/>
  </p:normalViewPr>
  <p:slideViewPr>
    <p:cSldViewPr snapToGrid="0">
      <p:cViewPr varScale="1">
        <p:scale>
          <a:sx d="100" n="67"/>
          <a:sy d="100" n="67"/>
        </p:scale>
        <p:origin x="66" y="804"/>
      </p:cViewPr>
      <p:guideLst/>
    </p:cSldViewPr>
  </p:slideViewPr>
  <p:notesTextViewPr>
    <p:cViewPr>
      <p:scale>
        <a:sx d="1" n="1"/>
        <a:sy d="1" n="1"/>
      </p:scale>
      <p:origin x="0" y="0"/>
    </p:cViewPr>
  </p:notesTextViewPr>
  <p:gridSpacing cx="76200" cy="76200"/>
</p:viewPr>
</file>

<file path=ppt/_rels/presentation.xml.rels><?xml version="1.0" encoding="UTF-8"?>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slide" Target="slides/slide2.xml" /><Relationship Id="rId4" Type="http://schemas.openxmlformats.org/officeDocument/2006/relationships/slide" Target="slides/slide3.xml" /><Relationship Id="rId5" Type="http://schemas.openxmlformats.org/officeDocument/2006/relationships/slide" Target="slides/slide4.xml" /><Relationship Id="rId6" Type="http://schemas.openxmlformats.org/officeDocument/2006/relationships/slide" Target="slides/slide5.xml" /><Relationship Id="rId7" Type="http://schemas.openxmlformats.org/officeDocument/2006/relationships/slide" Target="slides/slide6.xml" /><Relationship Id="rId8" Type="http://schemas.openxmlformats.org/officeDocument/2006/relationships/slide" Target="slides/slide7.xml" /><Relationship Id="rId9" Type="http://schemas.openxmlformats.org/officeDocument/2006/relationships/slide" Target="slides/slide8.xml" /><Relationship Id="rId10" Type="http://schemas.openxmlformats.org/officeDocument/2006/relationships/slide" Target="slides/slide9.xml" /><Relationship Id="rId11" Type="http://schemas.openxmlformats.org/officeDocument/2006/relationships/slide" Target="slides/slide10.xml" /><Relationship Id="rId12" Type="http://schemas.openxmlformats.org/officeDocument/2006/relationships/slide" Target="slides/slide11.xml" /><Relationship Id="rId13" Type="http://schemas.openxmlformats.org/officeDocument/2006/relationships/slide" Target="slides/slide12.xml" /><Relationship Id="rId14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17" Type="http://schemas.openxmlformats.org/officeDocument/2006/relationships/tableStyles" Target="tableStyles.xml" /><Relationship Id="rId16" Type="http://schemas.openxmlformats.org/officeDocument/2006/relationships/theme" Target="theme/theme1.xml" /><Relationship Id="rId15" Type="http://schemas.openxmlformats.org/officeDocument/2006/relationships/viewProps" Target="viewProps.xml" /></Relationships>
</file>

<file path=ppt/media/image1.png>
</file>

<file path=ppt/media/image2.jpg>
</file>

<file path=ppt/media/image3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209800" y="4464028"/>
            <a:ext cx="9144000" cy="1641490"/>
          </a:xfrm>
        </p:spPr>
        <p:txBody>
          <a:bodyPr wrap="none" anchor="t">
            <a:normAutofit/>
          </a:bodyPr>
          <a:lstStyle>
            <a:lvl1pPr algn="r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209799" y="3694375"/>
            <a:ext cx="9144000" cy="754025"/>
          </a:xfrm>
        </p:spPr>
        <p:txBody>
          <a:bodyPr anchor="b">
            <a:normAutofit/>
          </a:bodyPr>
          <a:lstStyle>
            <a:lvl1pPr marL="0" indent="0" algn="r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D19FB2-3AAB-4D03-B13A-2960828C78E3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anoramic 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367160"/>
            <a:ext cx="10515600" cy="819355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839788" y="987425"/>
            <a:ext cx="10515600" cy="337973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5186516"/>
            <a:ext cx="10514012" cy="682472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0C674-7DFC-42FE-B9CD-82963CDB1557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3534344"/>
          </a:xfrm>
        </p:spPr>
        <p:txBody>
          <a:bodyPr anchor="ctr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489399"/>
            <a:ext cx="10514012" cy="1501826"/>
          </a:xfrm>
        </p:spPr>
        <p:txBody>
          <a:bodyPr anchor="ctr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76456F-F47D-4F25-8053-2A695DA0CA7D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6212" y="365125"/>
            <a:ext cx="9302752" cy="2992904"/>
          </a:xfrm>
        </p:spPr>
        <p:txBody>
          <a:bodyPr anchor="ctr"/>
          <a:lstStyle>
            <a:lvl1pPr>
              <a:defRPr sz="4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3"/>
          </p:nvPr>
        </p:nvSpPr>
        <p:spPr>
          <a:xfrm>
            <a:off x="1720644" y="3365557"/>
            <a:ext cx="8752299" cy="54896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8200" y="4501729"/>
            <a:ext cx="10512424" cy="1489496"/>
          </a:xfrm>
        </p:spPr>
        <p:txBody>
          <a:bodyPr anchor="ctr">
            <a:normAutofit/>
          </a:bodyPr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6C7379-69CC-4837-9905-BEBA22830C8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sp>
        <p:nvSpPr>
          <p:cNvPr id="9" name="TextBox 8"/>
          <p:cNvSpPr txBox="1"/>
          <p:nvPr/>
        </p:nvSpPr>
        <p:spPr>
          <a:xfrm>
            <a:off x="1111044" y="786824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0" name="TextBox 9"/>
          <p:cNvSpPr txBox="1"/>
          <p:nvPr/>
        </p:nvSpPr>
        <p:spPr>
          <a:xfrm>
            <a:off x="10437812" y="2743200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2326967"/>
            <a:ext cx="10515600" cy="2511835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850581"/>
            <a:ext cx="10514012" cy="1140644"/>
          </a:xfrm>
        </p:spPr>
        <p:txBody>
          <a:bodyPr anchor="t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EB8B7E-8AEE-4F10-BFEE-C999AD004D36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7" name="Text Placeholder 2"/>
          <p:cNvSpPr>
            <a:spLocks noGrp="1"/>
          </p:cNvSpPr>
          <p:nvPr>
            <p:ph type="body" idx="1"/>
          </p:nvPr>
        </p:nvSpPr>
        <p:spPr>
          <a:xfrm>
            <a:off x="1337282" y="1885950"/>
            <a:ext cx="2946866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8" name="Text Placeholder 3"/>
          <p:cNvSpPr>
            <a:spLocks noGrp="1"/>
          </p:cNvSpPr>
          <p:nvPr>
            <p:ph type="body" sz="half" idx="15"/>
          </p:nvPr>
        </p:nvSpPr>
        <p:spPr>
          <a:xfrm>
            <a:off x="1356798" y="2571750"/>
            <a:ext cx="2927350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9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87994" y="1885950"/>
            <a:ext cx="2936241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0" name="Text Placeholder 3"/>
          <p:cNvSpPr>
            <a:spLocks noGrp="1"/>
          </p:cNvSpPr>
          <p:nvPr>
            <p:ph type="body" sz="half" idx="16"/>
          </p:nvPr>
        </p:nvSpPr>
        <p:spPr>
          <a:xfrm>
            <a:off x="4577441" y="2571750"/>
            <a:ext cx="2946794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11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29035" y="1885950"/>
            <a:ext cx="2932113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 dirty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7"/>
          </p:nvPr>
        </p:nvSpPr>
        <p:spPr>
          <a:xfrm>
            <a:off x="7829035" y="2571750"/>
            <a:ext cx="2932113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68F3F9-58BC-440B-B37B-805B9055EF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Picture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9" name="Text Placeholder 2"/>
          <p:cNvSpPr>
            <a:spLocks noGrp="1"/>
          </p:cNvSpPr>
          <p:nvPr>
            <p:ph type="body" idx="1"/>
          </p:nvPr>
        </p:nvSpPr>
        <p:spPr>
          <a:xfrm>
            <a:off x="1332085" y="4297503"/>
            <a:ext cx="2940050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0" name="Picture Placeholder 2"/>
          <p:cNvSpPr>
            <a:spLocks noGrp="1" noChangeAspect="1"/>
          </p:cNvSpPr>
          <p:nvPr>
            <p:ph type="pic" idx="15"/>
          </p:nvPr>
        </p:nvSpPr>
        <p:spPr>
          <a:xfrm>
            <a:off x="1332085" y="2256354"/>
            <a:ext cx="2940050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1" name="Text Placeholder 3"/>
          <p:cNvSpPr>
            <a:spLocks noGrp="1"/>
          </p:cNvSpPr>
          <p:nvPr>
            <p:ph type="body" sz="half" idx="18"/>
          </p:nvPr>
        </p:nvSpPr>
        <p:spPr>
          <a:xfrm>
            <a:off x="1332085" y="4873765"/>
            <a:ext cx="2940050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2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68997" y="4297503"/>
            <a:ext cx="2930525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3" name="Picture Placeholder 2"/>
          <p:cNvSpPr>
            <a:spLocks noGrp="1" noChangeAspect="1"/>
          </p:cNvSpPr>
          <p:nvPr>
            <p:ph type="pic" idx="21"/>
          </p:nvPr>
        </p:nvSpPr>
        <p:spPr>
          <a:xfrm>
            <a:off x="4568996" y="2256354"/>
            <a:ext cx="2930525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4" name="Text Placeholder 3"/>
          <p:cNvSpPr>
            <a:spLocks noGrp="1"/>
          </p:cNvSpPr>
          <p:nvPr>
            <p:ph type="body" sz="half" idx="19"/>
          </p:nvPr>
        </p:nvSpPr>
        <p:spPr>
          <a:xfrm>
            <a:off x="4567644" y="4873764"/>
            <a:ext cx="2934406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5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04322" y="4297503"/>
            <a:ext cx="293211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6" name="Picture Placeholder 2"/>
          <p:cNvSpPr>
            <a:spLocks noGrp="1" noChangeAspect="1"/>
          </p:cNvSpPr>
          <p:nvPr>
            <p:ph type="pic" idx="22"/>
          </p:nvPr>
        </p:nvSpPr>
        <p:spPr>
          <a:xfrm>
            <a:off x="7804321" y="2256354"/>
            <a:ext cx="2932113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7" name="Text Placeholder 3"/>
          <p:cNvSpPr>
            <a:spLocks noGrp="1"/>
          </p:cNvSpPr>
          <p:nvPr>
            <p:ph type="body" sz="half" idx="20"/>
          </p:nvPr>
        </p:nvSpPr>
        <p:spPr>
          <a:xfrm>
            <a:off x="7804197" y="4873762"/>
            <a:ext cx="2935997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5A53AF-48EA-489D-8260-9DCAB666386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ED02AE-B9A4-47BD-AF8E-97E16144138B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0FD78B-DB02-4362-BCDC-98A55456977C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916976-5D93-46E4-A98A-FAD63E4D0EA8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1"/>
          <p:cNvSpPr>
            <a:spLocks noGrp="1"/>
          </p:cNvSpPr>
          <p:nvPr>
            <p:ph type="ctrTitle"/>
          </p:nvPr>
        </p:nvSpPr>
        <p:spPr>
          <a:xfrm>
            <a:off x="854532" y="4464028"/>
            <a:ext cx="9144000" cy="1641490"/>
          </a:xfrm>
        </p:spPr>
        <p:txBody>
          <a:bodyPr wrap="none" anchor="t">
            <a:normAutofit/>
          </a:bodyPr>
          <a:lstStyle>
            <a:lvl1pPr algn="l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7000"/>
                        <a:lumOff val="53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8" name="Subtitle 2"/>
          <p:cNvSpPr>
            <a:spLocks noGrp="1"/>
          </p:cNvSpPr>
          <p:nvPr>
            <p:ph type="subTitle" idx="1"/>
          </p:nvPr>
        </p:nvSpPr>
        <p:spPr>
          <a:xfrm>
            <a:off x="854532" y="3693674"/>
            <a:ext cx="9144000" cy="754025"/>
          </a:xfrm>
        </p:spPr>
        <p:txBody>
          <a:bodyPr anchor="b">
            <a:normAutofit/>
          </a:bodyPr>
          <a:lstStyle>
            <a:lvl1pPr marL="0" indent="0" algn="l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39F4F5-F4D2-4D2A-AB60-88D37ADCB869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120000" y="1825625"/>
            <a:ext cx="5025216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319840" y="1825625"/>
            <a:ext cx="503396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3BC6CE-6D1E-47E5-8859-F31AC5380EB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681163"/>
            <a:ext cx="5025216" cy="823912"/>
          </a:xfrm>
        </p:spPr>
        <p:txBody>
          <a:bodyPr anchor="b"/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20000" y="2505075"/>
            <a:ext cx="5025216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319840" y="1681163"/>
            <a:ext cx="5035548" cy="823912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319840" y="2505075"/>
            <a:ext cx="503554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B4E7C4-4DA4-404D-9965-B13F2DD7D8BF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6FB7AA-4A53-424F-AD41-70827B6504B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884882-FB12-4BC8-9960-9AD8104D7FAE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D1BD23-6E54-4D9D-AD88-A2813C73CC25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71A834-4F3C-4AF9-9C74-05EC35A0F2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?><Relationships xmlns="http://schemas.openxmlformats.org/package/2006/relationships"><Relationship Id="rId8" Target="../slideLayouts/slideLayout8.xml" Type="http://schemas.openxmlformats.org/officeDocument/2006/relationships/slideLayout" /><Relationship Id="rId13" Target="../slideLayouts/slideLayout13.xml" Type="http://schemas.openxmlformats.org/officeDocument/2006/relationships/slideLayout" /><Relationship Id="rId18" Target="../theme/theme1.xml" Type="http://schemas.openxmlformats.org/officeDocument/2006/relationships/theme" /><Relationship Id="rId3" Target="../slideLayouts/slideLayout3.xml" Type="http://schemas.openxmlformats.org/officeDocument/2006/relationships/slideLayout" /><Relationship Id="rId7" Target="../slideLayouts/slideLayout7.xml" Type="http://schemas.openxmlformats.org/officeDocument/2006/relationships/slideLayout" /><Relationship Id="rId12" Target="../slideLayouts/slideLayout12.xml" Type="http://schemas.openxmlformats.org/officeDocument/2006/relationships/slideLayout" /><Relationship Id="rId17" Target="../slideLayouts/slideLayout17.xml" Type="http://schemas.openxmlformats.org/officeDocument/2006/relationships/slideLayout" /><Relationship Id="rId2" Target="../slideLayouts/slideLayout2.xml" Type="http://schemas.openxmlformats.org/officeDocument/2006/relationships/slideLayout" /><Relationship Id="rId16" Target="../slideLayouts/slideLayout16.xml" Type="http://schemas.openxmlformats.org/officeDocument/2006/relationships/slideLayout" /><Relationship Id="rId1" Target="../slideLayouts/slideLayout1.xml" Type="http://schemas.openxmlformats.org/officeDocument/2006/relationships/slideLayout" /><Relationship Id="rId6" Target="../slideLayouts/slideLayout6.xml" Type="http://schemas.openxmlformats.org/officeDocument/2006/relationships/slideLayout" /><Relationship Id="rId11" Target="../slideLayouts/slideLayout11.xml" Type="http://schemas.openxmlformats.org/officeDocument/2006/relationships/slideLayout" /><Relationship Id="rId5" Target="../slideLayouts/slideLayout5.xml" Type="http://schemas.openxmlformats.org/officeDocument/2006/relationships/slideLayout" /><Relationship Id="rId15" Target="../slideLayouts/slideLayout15.xml" Type="http://schemas.openxmlformats.org/officeDocument/2006/relationships/slideLayout" /><Relationship Id="rId10" Target="../slideLayouts/slideLayout10.xml" Type="http://schemas.openxmlformats.org/officeDocument/2006/relationships/slideLayout" /><Relationship Id="rId19" Target="../media/image1.png" Type="http://schemas.openxmlformats.org/officeDocument/2006/relationships/image" /><Relationship Id="rId4" Target="../slideLayouts/slideLayout4.xml" Type="http://schemas.openxmlformats.org/officeDocument/2006/relationships/slideLayout" /><Relationship Id="rId9" Target="../slideLayouts/slideLayout9.xml" Type="http://schemas.openxmlformats.org/officeDocument/2006/relationships/slideLayout" /><Relationship Id="rId14" Target="../slideLayouts/slideLayout14.xml" Type="http://schemas.openxmlformats.org/officeDocument/2006/relationships/slideLayout" />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>
  <p:cSld>
    <p:bg>
      <p:bgPr>
        <a:blipFill dpi="0" rotWithShape="1">
          <a:blip r:embed="rId19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anchor="ctr" bIns="45720" lIns="91440" rIns="91440" rtlCol="0" tIns="45720" vert="horz">
            <a:normAutofit/>
          </a:bodyPr>
          <a:lstStyle/>
          <a:p>
            <a:r>
              <a:rPr lang="en-US" smtClean="0"/>
              <a:t>Click to edit Master title style</a:t>
            </a:r>
            <a:endParaRPr dirty="0" lang="en-US"/>
          </a:p>
        </p:txBody>
      </p:sp>
      <p:sp>
        <p:nvSpPr>
          <p:cNvPr id="3" name="Text Placeholder 2"/>
          <p:cNvSpPr>
            <a:spLocks noGrp="1"/>
          </p:cNvSpPr>
          <p:nvPr>
            <p:ph idx="1" type="body"/>
          </p:nvPr>
        </p:nvSpPr>
        <p:spPr>
          <a:xfrm>
            <a:off x="1120000" y="1825625"/>
            <a:ext cx="10233800" cy="4351338"/>
          </a:xfrm>
          <a:prstGeom prst="rect">
            <a:avLst/>
          </a:prstGeom>
        </p:spPr>
        <p:txBody>
          <a:bodyPr bIns="45720" lIns="91440" rIns="91440" rtlCol="0" tIns="45720" vert="horz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dirty="0" lang="en-US"/>
          </a:p>
        </p:txBody>
      </p:sp>
      <p:sp>
        <p:nvSpPr>
          <p:cNvPr id="4" name="Date Placeholder 3"/>
          <p:cNvSpPr>
            <a:spLocks noGrp="1"/>
          </p:cNvSpPr>
          <p:nvPr>
            <p:ph idx="2" sz="half" type="dt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l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51CF1133-3259-4C45-BABA-5B62D9C6F78D}" type="datetimeFigureOut">
              <a:rPr dirty="0" lang="en-US"/>
              <a:t>2/19/2018</a:t>
            </a:fld>
            <a:endParaRPr dirty="0" lang="en-US"/>
          </a:p>
        </p:txBody>
      </p:sp>
      <p:sp>
        <p:nvSpPr>
          <p:cNvPr id="5" name="Footer Placeholder 4"/>
          <p:cNvSpPr>
            <a:spLocks noGrp="1"/>
          </p:cNvSpPr>
          <p:nvPr>
            <p:ph idx="3" sz="quarter" type="ftr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ct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endParaRPr dirty="0" lang="en-US"/>
          </a:p>
        </p:txBody>
      </p:sp>
      <p:sp>
        <p:nvSpPr>
          <p:cNvPr id="6" name="Slide Number Placeholder 5"/>
          <p:cNvSpPr>
            <a:spLocks noGrp="1"/>
          </p:cNvSpPr>
          <p:nvPr>
            <p:ph idx="4" sz="quarter" type="sldNum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6D22F896-40B5-4ADD-8801-0D06FADFA095}" type="slidenum">
              <a:rPr dirty="0" lang="en-US"/>
              <a:pPr/>
              <a:t>‹#›</a:t>
            </a:fld>
            <a:endParaRPr dirty="0" lang="en-US"/>
          </a:p>
        </p:txBody>
      </p:sp>
    </p:spTree>
  </p:cSld>
  <p:clrMap accent1="accent1" accent2="accent2" accent3="accent3" accent4="accent4" accent5="accent5" accent6="accent6" bg1="dk1" bg2="dk2" folHlink="folHlink" hlink="hlink" tx1="lt1" tx2="lt2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60" r:id="rId10"/>
    <p:sldLayoutId id="2147483661" r:id="rId11"/>
    <p:sldLayoutId id="2147483666" r:id="rId12"/>
    <p:sldLayoutId id="2147483663" r:id="rId13"/>
    <p:sldLayoutId id="2147483667" r:id="rId14"/>
    <p:sldLayoutId id="2147483668" r:id="rId15"/>
    <p:sldLayoutId id="2147483658" r:id="rId16"/>
    <p:sldLayoutId id="2147483659" r:id="rId17"/>
  </p:sldLayoutIdLst>
  <p:hf dt="0" ftr="0" hdr="0" sldNum="0"/>
  <p:txStyles>
    <p:titleStyle>
      <a:lvl1pPr algn="l" defTabSz="914400" eaLnBrk="1" hangingPunct="1" latinLnBrk="0" rtl="0">
        <a:lnSpc>
          <a:spcPct val="90000"/>
        </a:lnSpc>
        <a:spcBef>
          <a:spcPct val="0"/>
        </a:spcBef>
        <a:buNone/>
        <a:defRPr b="0" kern="1200" sz="5400">
          <a:gradFill flip="none" rotWithShape="1">
            <a:gsLst>
              <a:gs pos="28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  <a:tileRect/>
          </a:gradFill>
          <a:latin typeface="+mj-lt"/>
          <a:ea typeface="+mj-ea"/>
          <a:cs typeface="+mj-cs"/>
        </a:defRPr>
      </a:lvl1pPr>
    </p:titleStyle>
    <p:bodyStyle>
      <a:lvl1pPr algn="l" defTabSz="914400" eaLnBrk="1" hangingPunct="1" indent="-228600" latinLnBrk="0" marL="228600" rtl="0">
        <a:lnSpc>
          <a:spcPct val="90000"/>
        </a:lnSpc>
        <a:spcBef>
          <a:spcPts val="1000"/>
        </a:spcBef>
        <a:buFont charset="0" panose="020B0604020202020204" pitchFamily="34" typeface="Arial"/>
        <a:buChar char="•"/>
        <a:defRPr kern="1200" sz="28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1pPr>
      <a:lvl2pPr algn="l" defTabSz="914400" eaLnBrk="1" hangingPunct="1" indent="-228600" latinLnBrk="0" marL="6858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24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2pPr>
      <a:lvl3pPr algn="l" defTabSz="914400" eaLnBrk="1" hangingPunct="1" indent="-228600" latinLnBrk="0" marL="11430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20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3pPr>
      <a:lvl4pPr algn="l" defTabSz="914400" eaLnBrk="1" hangingPunct="1" indent="-228600" latinLnBrk="0" marL="16002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4pPr>
      <a:lvl5pPr algn="l" defTabSz="914400" eaLnBrk="1" hangingPunct="1" indent="-228600" latinLnBrk="0" marL="20574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5pPr>
      <a:lvl6pPr algn="l" defTabSz="914400" eaLnBrk="1" hangingPunct="1" indent="-228600" latinLnBrk="0" marL="25146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6pPr>
      <a:lvl7pPr algn="l" defTabSz="914400" eaLnBrk="1" hangingPunct="1" indent="-228600" latinLnBrk="0" marL="29718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7pPr>
      <a:lvl8pPr algn="l" defTabSz="914400" eaLnBrk="1" hangingPunct="1" indent="-228600" latinLnBrk="0" marL="34290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8pPr>
      <a:lvl9pPr algn="l" defTabSz="914400" eaLnBrk="1" hangingPunct="1" indent="-228600" latinLnBrk="0" marL="38862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algn="l" defTabSz="914400" eaLnBrk="1" hangingPunct="1" latinLnBrk="0" marL="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1pPr>
      <a:lvl2pPr algn="l" defTabSz="914400" eaLnBrk="1" hangingPunct="1" latinLnBrk="0" marL="4572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2pPr>
      <a:lvl3pPr algn="l" defTabSz="914400" eaLnBrk="1" hangingPunct="1" latinLnBrk="0" marL="9144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3pPr>
      <a:lvl4pPr algn="l" defTabSz="914400" eaLnBrk="1" hangingPunct="1" latinLnBrk="0" marL="13716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4pPr>
      <a:lvl5pPr algn="l" defTabSz="914400" eaLnBrk="1" hangingPunct="1" latinLnBrk="0" marL="18288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5pPr>
      <a:lvl6pPr algn="l" defTabSz="914400" eaLnBrk="1" hangingPunct="1" latinLnBrk="0" marL="22860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6pPr>
      <a:lvl7pPr algn="l" defTabSz="914400" eaLnBrk="1" hangingPunct="1" latinLnBrk="0" marL="27432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7pPr>
      <a:lvl8pPr algn="l" defTabSz="914400" eaLnBrk="1" hangingPunct="1" latinLnBrk="0" marL="32004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8pPr>
      <a:lvl9pPr algn="l" defTabSz="914400" eaLnBrk="1" hangingPunct="1" latinLnBrk="0" marL="36576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10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11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12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2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3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4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5.xml.rels><?xml version="1.0" encoding="UTF-8"?><Relationships xmlns="http://schemas.openxmlformats.org/package/2006/relationships"><Relationship Id="rId1" Type="http://schemas.openxmlformats.org/officeDocument/2006/relationships/slideLayout" Target="../slideLayouts/slideLayout4.xml" /></Relationships>
</file>

<file path=ppt/slides/_rels/slide6.xml.rels><?xml version="1.0" encoding="UTF-8"?><Relationships xmlns="http://schemas.openxmlformats.org/package/2006/relationships"><Relationship Id="rId1" Type="http://schemas.openxmlformats.org/officeDocument/2006/relationships/slideLayout" Target="../slideLayouts/slideLayout4.xml" /><Relationship Id="rId2" Type="http://schemas.openxmlformats.org/officeDocument/2006/relationships/image" Target="../media/image2.jpg" /></Relationships>
</file>

<file path=ppt/slides/_rels/slide7.xml.rels><?xml version="1.0" encoding="UTF-8"?><Relationships xmlns="http://schemas.openxmlformats.org/package/2006/relationships"><Relationship Id="rId1" Type="http://schemas.openxmlformats.org/officeDocument/2006/relationships/slideLayout" Target="../slideLayouts/slideLayout8.xml" /><Relationship Id="rId2" Type="http://schemas.openxmlformats.org/officeDocument/2006/relationships/image" Target="../media/image3.jpg" /></Relationships>
</file>

<file path=ppt/slides/_rels/slide8.xml.rels><?xml version="1.0" encoding="UTF-8"?><Relationships xmlns="http://schemas.openxmlformats.org/package/2006/relationships"><Relationship Id="rId1" Type="http://schemas.openxmlformats.org/officeDocument/2006/relationships/slideLayout" Target="../slideLayouts/slideLayout5.xml" /><Relationship Id="rId2" Type="http://schemas.openxmlformats.org/officeDocument/2006/relationships/image" Target="../media/image3.jpg" /></Relationships>
</file>

<file path=ppt/slides/_rels/slide9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Slide 1 (Content)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/>
              <a:t>These</a:t>
            </a:r>
          </a:p>
          <a:p>
            <a:pPr lvl="0"/>
            <a:r>
              <a:rPr/>
              <a:t>bullets</a:t>
            </a:r>
          </a:p>
          <a:p>
            <a:pPr lvl="0"/>
            <a:r>
              <a:rPr/>
              <a:t>should</a:t>
            </a:r>
          </a:p>
          <a:p>
            <a:pPr lvl="0"/>
            <a:r>
              <a:rPr/>
              <a:t>be</a:t>
            </a:r>
          </a:p>
          <a:p>
            <a:pPr lvl="0"/>
            <a:r>
              <a:rPr/>
              <a:t>incremental</a:t>
            </a:r>
          </a:p>
        </p:txBody>
      </p:sp>
    </p:spTree>
  </p:cSld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uiExpand="1" build="p"/>
    </p:bld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Slide 10 (Content)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/>
              <a:t>these</a:t>
            </a:r>
          </a:p>
          <a:p>
            <a:pPr lvl="0"/>
            <a:r>
              <a:rPr/>
              <a:t>are</a:t>
            </a:r>
          </a:p>
          <a:p>
            <a:pPr lvl="0"/>
            <a:r>
              <a:rPr/>
              <a:t>incremental</a:t>
            </a:r>
          </a:p>
          <a:p>
            <a:pPr lvl="0"/>
            <a:r>
              <a:rPr/>
              <a:t>(the incremental class wins)</a:t>
            </a:r>
          </a:p>
        </p:txBody>
      </p:sp>
    </p:spTree>
  </p:cSld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uiExpand="1" build="p"/>
    </p:bld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Slide 11 (Content)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These bullets are not incremental:</a:t>
            </a:r>
          </a:p>
          <a:p>
            <a:pPr lvl="0"/>
            <a:r>
              <a:rPr/>
              <a:t>one</a:t>
            </a:r>
          </a:p>
          <a:p>
            <a:pPr lvl="0"/>
            <a:r>
              <a:rPr/>
              <a:t>two</a:t>
            </a:r>
          </a:p>
          <a:p>
            <a:pPr lvl="0"/>
            <a:r>
              <a:rPr/>
              <a:t>three</a:t>
            </a:r>
          </a:p>
          <a:p>
            <a:pPr lvl="0" indent="0" marL="0">
              <a:buNone/>
            </a:pPr>
            <a:r>
              <a:rPr/>
              <a:t>These are:</a:t>
            </a:r>
          </a:p>
          <a:p>
            <a:pPr lvl="0"/>
            <a:r>
              <a:rPr/>
              <a:t>one</a:t>
            </a:r>
          </a:p>
          <a:p>
            <a:pPr lvl="0"/>
            <a:r>
              <a:rPr/>
              <a:t>two</a:t>
            </a:r>
          </a:p>
          <a:p>
            <a:pPr lvl="0"/>
            <a:r>
              <a:rPr/>
              <a:t>three</a:t>
            </a:r>
          </a:p>
          <a:p>
            <a:pPr lvl="0" indent="0" marL="0">
              <a:buNone/>
            </a:pPr>
            <a:r>
              <a:rPr/>
              <a:t>These are not:</a:t>
            </a:r>
          </a:p>
          <a:p>
            <a:pPr lvl="0"/>
            <a:r>
              <a:rPr sz="2000"/>
              <a:t>one</a:t>
            </a:r>
          </a:p>
          <a:p>
            <a:pPr lvl="0"/>
            <a:r>
              <a:rPr sz="2000"/>
              <a:t>two</a:t>
            </a:r>
          </a:p>
          <a:p>
            <a:pPr lvl="0"/>
            <a:r>
              <a:rPr sz="2000"/>
              <a:t>three</a:t>
            </a:r>
          </a:p>
        </p:txBody>
      </p:sp>
    </p:spTree>
  </p:cSld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uiExpand="1" build="p"/>
    </p:bld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Slide 12 (Content)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/>
              <a:t>these</a:t>
            </a:r>
          </a:p>
          <a:p>
            <a:pPr lvl="0"/>
            <a:r>
              <a:rPr/>
              <a:t>are</a:t>
            </a:r>
          </a:p>
          <a:p>
            <a:pPr lvl="0"/>
            <a:r>
              <a:rPr/>
              <a:t>incremental</a:t>
            </a:r>
          </a:p>
          <a:p>
            <a:pPr lvl="0"/>
            <a:r>
              <a:rPr/>
              <a:t>these</a:t>
            </a:r>
          </a:p>
          <a:p>
            <a:pPr lvl="0"/>
            <a:r>
              <a:rPr/>
              <a:t>are</a:t>
            </a:r>
          </a:p>
          <a:p>
            <a:pPr lvl="0"/>
            <a:r>
              <a:rPr/>
              <a:t>not</a:t>
            </a:r>
          </a:p>
        </p:txBody>
      </p:sp>
    </p:spTree>
  </p:cSld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uiExpand="1" build="p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Slide 2 (Content)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/>
              <a:t>as</a:t>
            </a:r>
          </a:p>
          <a:p>
            <a:pPr lvl="0"/>
            <a:r>
              <a:rPr/>
              <a:t>should</a:t>
            </a:r>
          </a:p>
          <a:p>
            <a:pPr lvl="0"/>
            <a:r>
              <a:rPr/>
              <a:t>these</a:t>
            </a:r>
          </a:p>
        </p:txBody>
      </p:sp>
    </p:spTree>
  </p:cSld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uiExpand="1" build="p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Slide 3 (Content)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Even with some text first, these should:</a:t>
            </a:r>
          </a:p>
          <a:p>
            <a:pPr lvl="0"/>
            <a:r>
              <a:rPr/>
              <a:t>also</a:t>
            </a:r>
          </a:p>
          <a:p>
            <a:pPr lvl="0"/>
            <a:r>
              <a:rPr/>
              <a:t>be</a:t>
            </a:r>
          </a:p>
          <a:p>
            <a:pPr lvl="0"/>
            <a:r>
              <a:rPr/>
              <a:t>incremental</a:t>
            </a:r>
          </a:p>
        </p:txBody>
      </p:sp>
    </p:spTree>
  </p:cSld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uiExpand="1" build="p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Slide 4 (Content)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indent="-457200" marL="457200">
              <a:buAutoNum type="arabicPeriod"/>
            </a:pPr>
            <a:r>
              <a:rPr/>
              <a:t>These</a:t>
            </a:r>
          </a:p>
          <a:p>
            <a:pPr lvl="0" indent="-457200" marL="457200">
              <a:buAutoNum type="arabicPeriod"/>
            </a:pPr>
            <a:r>
              <a:rPr/>
              <a:t>are</a:t>
            </a:r>
          </a:p>
          <a:p>
            <a:pPr lvl="0" indent="-457200" marL="457200">
              <a:buAutoNum type="arabicPeriod"/>
            </a:pPr>
            <a:r>
              <a:rPr/>
              <a:t>incremental</a:t>
            </a:r>
          </a:p>
          <a:p>
            <a:pPr lvl="0" indent="0" marL="0">
              <a:buNone/>
            </a:pPr>
            <a:r>
              <a:rPr/>
              <a:t>But this text isn’t</a:t>
            </a:r>
          </a:p>
          <a:p>
            <a:pPr lvl="0"/>
            <a:r>
              <a:rPr/>
              <a:t>But</a:t>
            </a:r>
          </a:p>
          <a:p>
            <a:pPr lvl="0"/>
            <a:r>
              <a:rPr/>
              <a:t>these</a:t>
            </a:r>
          </a:p>
          <a:p>
            <a:pPr lvl="0"/>
            <a:r>
              <a:rPr/>
              <a:t>are</a:t>
            </a:r>
          </a:p>
        </p:txBody>
      </p:sp>
    </p:spTree>
  </p:cSld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uiExpand="1" build="p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Slide 5 (Two Content)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 sz="half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Incremental on the left:</a:t>
            </a:r>
          </a:p>
          <a:p>
            <a:pPr lvl="0"/>
            <a:r>
              <a:rPr/>
              <a:t>one</a:t>
            </a:r>
          </a:p>
          <a:p>
            <a:pPr lvl="0"/>
            <a:r>
              <a:rPr/>
              <a:t>by</a:t>
            </a:r>
          </a:p>
          <a:p>
            <a:pPr lvl="0"/>
            <a:r>
              <a:rPr/>
              <a:t>one</a:t>
            </a:r>
          </a:p>
          <a:p>
            <a:pPr lvl="0" indent="0" marL="0">
              <a:buNone/>
            </a:pPr>
            <a:r>
              <a:rPr/>
              <a:t>With something below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idx="2" sz="half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Incremental on the right:</a:t>
            </a:r>
          </a:p>
          <a:p>
            <a:pPr lvl="0"/>
            <a:r>
              <a:rPr/>
              <a:t>one</a:t>
            </a:r>
          </a:p>
          <a:p>
            <a:pPr lvl="0"/>
            <a:r>
              <a:rPr/>
              <a:t>by</a:t>
            </a:r>
          </a:p>
          <a:p>
            <a:pPr lvl="0"/>
            <a:r>
              <a:rPr/>
              <a:t>one</a:t>
            </a:r>
          </a:p>
          <a:p>
            <a:pPr lvl="0" indent="0" marL="0">
              <a:buNone/>
            </a:pPr>
            <a:r>
              <a:rPr/>
              <a:t>With something else below</a:t>
            </a:r>
          </a:p>
        </p:txBody>
      </p:sp>
    </p:spTree>
  </p:cSld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uiExpand="1" build="p"/>
      <p:bldP spid="4" grpId="0" uiExpand="1" build="p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Slide 6 (Two Content Right)</a:t>
            </a:r>
          </a:p>
        </p:txBody>
      </p:sp>
      <p:pic>
        <p:nvPicPr>
          <p:cNvPr descr="fig:  lalune.jpg" id="0" name="Picture 1"/>
          <p:cNvPicPr>
            <a:picLocks noGrp="1" noChangeAspect="1"/>
          </p:cNvPicPr>
          <p:nvPr/>
        </p:nvPicPr>
        <p:blipFill>
          <a:blip r:embed="rId2"/>
          <a:stretch>
            <a:fillRect/>
          </a:stretch>
        </p:blipFill>
        <p:spPr bwMode="auto">
          <a:xfrm>
            <a:off x="1701800" y="1816100"/>
            <a:ext cx="3835400" cy="3835400"/>
          </a:xfrm>
          <a:prstGeom prst="rect">
            <a:avLst/>
          </a:prstGeom>
          <a:noFill/>
          <a:ln w="9525">
            <a:noFill/>
            <a:headEnd/>
            <a:tailEnd/>
          </a:ln>
        </p:spPr>
      </p:pic>
      <p:sp>
        <p:nvSpPr>
          <p:cNvPr id="1" name="TextBox 3"/>
          <p:cNvSpPr txBox="1"/>
          <p:nvPr>
            <p:ph idx="1"/>
          </p:nvPr>
        </p:nvSpPr>
        <p:spPr>
          <a:xfrm>
            <a:off x="1117600" y="5651500"/>
            <a:ext cx="5016500" cy="508000"/>
          </a:xfrm>
          <a:prstGeom prst="rect">
            <a:avLst/>
          </a:prstGeom>
          <a:noFill/>
        </p:spPr>
        <p:txBody>
          <a:bodyPr/>
          <a:lstStyle/>
          <a:p>
            <a:pPr lvl="0" indent="0" marL="0" algn="ctr">
              <a:buNone/>
            </a:pPr>
            <a:r>
              <a:rPr/>
              <a:t>an image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idx="2" sz="half"/>
          </p:nvPr>
        </p:nvSpPr>
        <p:spPr/>
        <p:txBody>
          <a:bodyPr/>
          <a:lstStyle/>
          <a:p>
            <a:pPr lvl="0"/>
            <a:r>
              <a:rPr/>
              <a:t>An</a:t>
            </a:r>
          </a:p>
          <a:p>
            <a:pPr lvl="0"/>
            <a:r>
              <a:rPr/>
              <a:t>Incremental</a:t>
            </a:r>
          </a:p>
          <a:p>
            <a:pPr lvl="0"/>
            <a:r>
              <a:rPr/>
              <a:t>List</a:t>
            </a:r>
          </a:p>
        </p:txBody>
      </p:sp>
    </p:spTree>
  </p:cSld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 uiExpand="1" build="p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/>
          <a:lstStyle/>
          <a:p>
            <a:pPr lvl="0" indent="0" marL="0">
              <a:buNone/>
            </a:pPr>
            <a:r>
              <a:rPr/>
              <a:t>Slide 7 (Content with Caption)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idx="2" sz="half" type="body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First, we have some incremental bullets:</a:t>
            </a:r>
          </a:p>
          <a:p>
            <a:pPr lvl="0"/>
            <a:r>
              <a:rPr/>
              <a:t>one</a:t>
            </a:r>
          </a:p>
          <a:p>
            <a:pPr lvl="0"/>
            <a:r>
              <a:rPr/>
              <a:t>two</a:t>
            </a:r>
          </a:p>
          <a:p>
            <a:pPr lvl="0"/>
            <a:r>
              <a:rPr/>
              <a:t>three</a:t>
            </a:r>
          </a:p>
          <a:p>
            <a:pPr lvl="0" indent="0" marL="0">
              <a:buNone/>
            </a:pPr>
            <a:r>
              <a:rPr/>
              <a:t>Then, a picture:</a:t>
            </a:r>
          </a:p>
        </p:txBody>
      </p:sp>
      <p:pic>
        <p:nvPicPr>
          <p:cNvPr descr="fig:  ./lalune.jpg" id="0" name="Picture 1"/>
          <p:cNvPicPr>
            <a:picLocks noGrp="1" noChangeAspect="1"/>
          </p:cNvPicPr>
          <p:nvPr/>
        </p:nvPicPr>
        <p:blipFill>
          <a:blip r:embed="rId2"/>
          <a:stretch>
            <a:fillRect/>
          </a:stretch>
        </p:blipFill>
        <p:spPr bwMode="auto">
          <a:xfrm>
            <a:off x="6096000" y="977900"/>
            <a:ext cx="4356100" cy="4356100"/>
          </a:xfrm>
          <a:prstGeom prst="rect">
            <a:avLst/>
          </a:prstGeom>
          <a:noFill/>
          <a:ln w="9525">
            <a:noFill/>
            <a:headEnd/>
            <a:tailEnd/>
          </a:ln>
        </p:spPr>
      </p:pic>
      <p:sp>
        <p:nvSpPr>
          <p:cNvPr id="1" name="TextBox 3"/>
          <p:cNvSpPr txBox="1"/>
          <p:nvPr>
            <p:ph idx="1"/>
          </p:nvPr>
        </p:nvSpPr>
        <p:spPr>
          <a:xfrm>
            <a:off x="5181600" y="5334000"/>
            <a:ext cx="6172200" cy="508000"/>
          </a:xfrm>
          <a:prstGeom prst="rect">
            <a:avLst/>
          </a:prstGeom>
          <a:noFill/>
        </p:spPr>
        <p:txBody>
          <a:bodyPr/>
          <a:lstStyle/>
          <a:p>
            <a:pPr lvl="0" indent="0" marL="0" algn="ctr">
              <a:buNone/>
            </a:pPr>
            <a:r>
              <a:rPr/>
              <a:t>An image</a:t>
            </a:r>
          </a:p>
        </p:txBody>
      </p:sp>
    </p:spTree>
  </p:cSld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 uiExpand="1" build="p"/>
    </p:bld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pPr lvl="0" indent="0" marL="0">
              <a:buNone/>
            </a:pPr>
            <a:r>
              <a:rPr/>
              <a:t>Slide 8 (Comparison)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idx="1" type="body"/>
          </p:nvPr>
        </p:nvSpPr>
        <p:spPr/>
        <p:txBody>
          <a:bodyPr/>
          <a:lstStyle/>
          <a:p>
            <a:pPr lvl="0"/>
            <a:r>
              <a:rPr/>
              <a:t>one</a:t>
            </a:r>
          </a:p>
          <a:p>
            <a:pPr lvl="0"/>
            <a:r>
              <a:rPr/>
              <a:t>two</a:t>
            </a:r>
          </a:p>
          <a:p>
            <a:pPr lvl="0"/>
            <a:r>
              <a:rPr/>
              <a:t>three</a:t>
            </a:r>
          </a:p>
        </p:txBody>
      </p:sp>
      <p:pic>
        <p:nvPicPr>
          <p:cNvPr descr="fig:  ./lalune.jpg" id="0" name="Picture 1"/>
          <p:cNvPicPr>
            <a:picLocks noGrp="1" noChangeAspect="1"/>
          </p:cNvPicPr>
          <p:nvPr/>
        </p:nvPicPr>
        <p:blipFill>
          <a:blip r:embed="rId2"/>
          <a:stretch>
            <a:fillRect/>
          </a:stretch>
        </p:blipFill>
        <p:spPr bwMode="auto">
          <a:xfrm>
            <a:off x="2032000" y="2501900"/>
            <a:ext cx="3175000" cy="3175000"/>
          </a:xfrm>
          <a:prstGeom prst="rect">
            <a:avLst/>
          </a:prstGeom>
          <a:noFill/>
          <a:ln w="9525">
            <a:noFill/>
            <a:headEnd/>
            <a:tailEnd/>
          </a:ln>
        </p:spPr>
      </p:pic>
      <p:sp>
        <p:nvSpPr>
          <p:cNvPr id="1" name="TextBox 3"/>
          <p:cNvSpPr txBox="1"/>
          <p:nvPr>
            <p:ph idx="1"/>
          </p:nvPr>
        </p:nvSpPr>
        <p:spPr>
          <a:xfrm>
            <a:off x="1117600" y="5676900"/>
            <a:ext cx="5016500" cy="508000"/>
          </a:xfrm>
          <a:prstGeom prst="rect">
            <a:avLst/>
          </a:prstGeom>
          <a:noFill/>
        </p:spPr>
        <p:txBody>
          <a:bodyPr/>
          <a:lstStyle/>
          <a:p>
            <a:pPr lvl="0" indent="0" marL="0" algn="ctr">
              <a:buNone/>
            </a:pPr>
            <a:r>
              <a:rPr/>
              <a:t>An image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idx="3" sz="quarter" type="body"/>
          </p:nvPr>
        </p:nvSpPr>
        <p:spPr/>
        <p:txBody>
          <a:bodyPr/>
          <a:lstStyle/>
          <a:p>
            <a:pPr lvl="0" indent="-457200" marL="457200">
              <a:buAutoNum type="arabicPeriod"/>
            </a:pPr>
            <a:r>
              <a:rPr/>
              <a:t>one</a:t>
            </a:r>
          </a:p>
          <a:p>
            <a:pPr lvl="0" indent="-457200" marL="457200">
              <a:buAutoNum type="arabicPeriod"/>
            </a:pPr>
            <a:r>
              <a:rPr/>
              <a:t>two</a:t>
            </a:r>
          </a:p>
          <a:p>
            <a:pPr lvl="0" indent="-457200" marL="457200">
              <a:buAutoNum type="arabicPeriod"/>
            </a:pPr>
            <a:r>
              <a:rPr/>
              <a:t>three</a:t>
            </a:r>
          </a:p>
        </p:txBody>
      </p:sp>
      <p:graphicFrame>
        <p:nvGraphicFramePr>
          <p:cNvPr id="6" name="Content Placeholder 5"/>
          <p:cNvGraphicFramePr>
            <a:graphicFrameLocks noGrp="1"/>
          </p:cNvGraphicFramePr>
          <p:nvPr>
            <p:ph idx="1"/>
          </p:nvPr>
        </p:nvGraphicFramePr>
        <p:xfrm>
          <a:off x="6311900" y="2501900"/>
          <a:ext cx="5029200" cy="36830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5029200"/>
              </a:tblGrid>
              <a:tr h="0">
                <a:tc>
                  <a:txBody>
                    <a:bodyPr/>
                    <a:lstStyle/>
                    <a:p>
                      <a:pPr lvl="0" indent="0" marL="0">
                        <a:buNone/>
                      </a:pPr>
                      <a:r>
                        <a:rPr/>
                        <a:t>1</a:t>
                      </a:r>
                    </a:p>
                  </a:txBody>
                  <a:tcPr/>
                </a:tc>
              </a:tr>
              <a:tr h="0">
                <a:tc>
                  <a:txBody>
                    <a:bodyPr/>
                    <a:lstStyle/>
                    <a:p>
                      <a:pPr lvl="0" indent="0" marL="0">
                        <a:buNone/>
                      </a:pPr>
                      <a:r>
                        <a:rPr/>
                        <a:t>2</a:t>
                      </a:r>
                    </a:p>
                  </a:txBody>
                </a:tc>
              </a:tr>
            </a:tbl>
          </a:graphicData>
        </a:graphic>
      </p:graphicFrame>
    </p:spTree>
  </p:cSld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uiExpand="1" build="p"/>
      <p:bldP spid="5" grpId="0" uiExpand="1" build="p"/>
    </p:bld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Slide 9 (Content)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/>
              <a:t>these</a:t>
            </a:r>
          </a:p>
          <a:p>
            <a:pPr lvl="0"/>
            <a:r>
              <a:rPr/>
              <a:t>are</a:t>
            </a:r>
          </a:p>
          <a:p>
            <a:pPr lvl="0"/>
            <a:r>
              <a:rPr/>
              <a:t>not</a:t>
            </a:r>
          </a:p>
          <a:p>
            <a:pPr lvl="0"/>
            <a:r>
              <a:rPr/>
              <a:t>incremental</a:t>
            </a:r>
          </a:p>
          <a:p>
            <a:pPr lvl="0"/>
            <a:r>
              <a:rPr/>
              <a:t>these</a:t>
            </a:r>
          </a:p>
          <a:p>
            <a:pPr lvl="0"/>
            <a:r>
              <a:rPr/>
              <a:t>are</a:t>
            </a:r>
          </a:p>
        </p:txBody>
      </p:sp>
    </p:spTree>
  </p:cSld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uiExpand="1" build="p"/>
    </p:bldLst>
  </p:timing>
</p:sld>
</file>

<file path=ppt/theme/theme1.xml><?xml version="1.0" encoding="utf-8"?>
<a:theme xmlns:a="http://schemas.openxmlformats.org/drawingml/2006/main" name="Depth">
  <a:themeElements>
    <a:clrScheme name="Depth">
      <a:dk1>
        <a:sysClr val="windowText" lastClr="000000"/>
      </a:dk1>
      <a:lt1>
        <a:sysClr val="window" lastClr="FFFFFF"/>
      </a:lt1>
      <a:dk2>
        <a:srgbClr val="455F51"/>
      </a:dk2>
      <a:lt2>
        <a:srgbClr val="94D7E4"/>
      </a:lt2>
      <a:accent1>
        <a:srgbClr val="41AEBD"/>
      </a:accent1>
      <a:accent2>
        <a:srgbClr val="97E9D5"/>
      </a:accent2>
      <a:accent3>
        <a:srgbClr val="A2CF49"/>
      </a:accent3>
      <a:accent4>
        <a:srgbClr val="608F3D"/>
      </a:accent4>
      <a:accent5>
        <a:srgbClr val="F4DE3A"/>
      </a:accent5>
      <a:accent6>
        <a:srgbClr val="FCB11C"/>
      </a:accent6>
      <a:hlink>
        <a:srgbClr val="FBCA98"/>
      </a:hlink>
      <a:folHlink>
        <a:srgbClr val="D3B86D"/>
      </a:folHlink>
    </a:clrScheme>
    <a:fontScheme name="Depth">
      <a:maj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Depth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Depth" id="{7BEAFC2A-325C-49C4-AC08-2B765DA903F9}" vid="{1735E755-43E6-43AA-ABA2-C989ECC79AF5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TM04033923[[fn=Depth]]</Template>
  <TotalTime>0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Corbel</vt:lpstr>
      <vt:lpstr>Depth</vt:lpstr>
      <vt:lpstr>PowerPoint Presentation</vt:lpstr>
    </vt:vector>
  </TitlesOfParts>
  <Company>Johns Hopkins University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dcterms:created xsi:type="dcterms:W3CDTF">2025-05-10T19:56:21Z</dcterms:created>
  <dcterms:modified xsi:type="dcterms:W3CDTF">2025-05-10T19:56:21Z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