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04D2BA-CF27-2D41-96B4-CC91E5FF6FC4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5DE3F3-B599-B54E-AA06-9B0D2D70B1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95300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5DE3F3-B599-B54E-AA06-9B0D2D70B158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IE"/>
              <a:t>9/21/21</a:t>
            </a:r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r>
              <a:rPr/>
              <a:t>Me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2025-02-13T22:31:09Z</dcterms:created>
  <dcterms:modified xsi:type="dcterms:W3CDTF">2025-02-13T22:31:09Z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