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notesMaster" Target="notesMasters/notesMaster1.xml" /><Relationship Id="rId13" Type="http://schemas.openxmlformats.org/officeDocument/2006/relationships/tableStyles" Target="tableStyles.xml" /><Relationship Id="rId1" Type="http://schemas.openxmlformats.org/officeDocument/2006/relationships/slideMaster" Target="slideMasters/slideMaster1.xml" /><Relationship Id="rId12" Type="http://schemas.openxmlformats.org/officeDocument/2006/relationships/theme" Target="theme/theme1.xml" /><Relationship Id="rId11" Type="http://schemas.openxmlformats.org/officeDocument/2006/relationships/viewProps" Target="viewProps.xml" /><Relationship Id="rId10" Type="http://schemas.openxmlformats.org/officeDocument/2006/relationships/presProps" Target="pres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104D2BA-CF27-2D41-96B4-CC91E5FF6FC4}" type="datetimeFigureOut">
              <a:rPr lang="en-US" smtClean="0"/>
              <a:t>9/17/21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75DE3F3-B599-B54E-AA06-9B0D2D70B1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953001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7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 blank slide: does it have a footer?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5DE3F3-B599-B54E-AA06-9B0D2D70B158}" type="slidenum">
              <a:rPr lang="en-US"/>
              <a:t>7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IE"/>
              <a:t>9/21/21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r>
              <a:rPr lang="en-IE"/>
              <a:t>9/21/21</a:t>
            </a:r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hdr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indent="0" marL="0">
              <a:buNone/>
            </a:pPr>
            <a:br/>
            <a:br/>
            <a:r>
              <a:rPr/>
              <a:t>Me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r>
              <a:rPr lang="en-IE"/>
              <a:t>14/09/1995</a:t>
            </a:r>
            <a:endParaRPr dirty="0" lang="en-US"/>
          </a:p>
        </p:txBody>
      </p:sp>
      <p:sp>
        <p:nvSpPr>
          <p:cNvPr id="8" name="Footer Placeholder 7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there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r>
              <a:rPr lang="en-IE"/>
              <a:t>14/09/1995</a:t>
            </a:r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Layouts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r>
              <a:rPr lang="en-IE"/>
              <a:t>14/09/1995</a:t>
            </a:r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3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Does it work on other layouts?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5181600" y="977900"/>
          <a:ext cx="6172200" cy="48641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3086100"/>
                <a:gridCol w="30861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r>
              <a:rPr lang="en-IE"/>
              <a:t>14/09/1995</a:t>
            </a:r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4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hello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goood bye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r>
              <a:rPr lang="en-IE"/>
              <a:t>14/09/1995</a:t>
            </a:r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5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there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2501900"/>
          <a:ext cx="50165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oh wait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6311900" y="2501900"/>
          <a:ext cx="50292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7" name="Date Placeholder 6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r>
              <a:rPr lang="en-IE"/>
              <a:t>14/09/1995</a:t>
            </a:r>
            <a:endParaRPr dirty="0" lang="en-US"/>
          </a:p>
        </p:txBody>
      </p:sp>
      <p:sp>
        <p:nvSpPr>
          <p:cNvPr id="8" name="Footer Placeholder 7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r>
              <a:rPr lang="en-IE"/>
              <a:t>14/09/1995</a:t>
            </a:r>
            <a:endParaRPr dirty="0" lang="en-US"/>
          </a:p>
        </p:txBody>
      </p:sp>
      <p:sp>
        <p:nvSpPr>
          <p:cNvPr id="3" name="Footer Placeholder 2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6</Words>
  <Application>Microsoft Macintosh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Slides</dc:title>
  <dc:creator>Me</dc:creator>
  <cp:keywords/>
  <dcterms:created xsi:type="dcterms:W3CDTF">2024-01-26T12:37:07Z</dcterms:created>
  <dcterms:modified xsi:type="dcterms:W3CDTF">2024-01-26T12:37:07Z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ate">
    <vt:lpwstr>14/09/1995</vt:lpwstr>
  </property>
</Properties>
</file>