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 horzBarState="maximized">
    <p:restoredLeft autoAdjust="0" sz="20000"/>
    <p:restoredTop sz="94660"/>
  </p:normalViewPr>
  <p:slideViewPr>
    <p:cSldViewPr snapToGrid="0">
      <p:cViewPr varScale="1">
        <p:scale>
          <a:sx d="100" n="67"/>
          <a:sy d="100" n="67"/>
        </p:scale>
        <p:origin x="66" y="804"/>
      </p:cViewPr>
      <p:guideLst/>
    </p:cSldViewPr>
  </p:slideViewPr>
  <p:notesTextViewPr>
    <p:cViewPr>
      <p:scale>
        <a:sx d="1" n="1"/>
        <a:sy d="1" n="1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Relationship Id="rId5" Type="http://schemas.openxmlformats.org/officeDocument/2006/relationships/viewProps" Target="viewProps.xml" 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09800" y="4464028"/>
            <a:ext cx="9144000" cy="1641490"/>
          </a:xfrm>
        </p:spPr>
        <p:txBody>
          <a:bodyPr wrap="none" anchor="t">
            <a:normAutofit/>
          </a:bodyPr>
          <a:lstStyle>
            <a:lvl1pPr algn="r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799" y="3694375"/>
            <a:ext cx="9144000" cy="754025"/>
          </a:xfrm>
        </p:spPr>
        <p:txBody>
          <a:bodyPr anchor="b">
            <a:normAutofit/>
          </a:bodyPr>
          <a:lstStyle>
            <a:lvl1pPr marL="0" indent="0" algn="r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367160"/>
            <a:ext cx="10515600" cy="81935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39788" y="987425"/>
            <a:ext cx="10515600" cy="337973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5186516"/>
            <a:ext cx="10514012" cy="682472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353434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489399"/>
            <a:ext cx="10514012" cy="1501826"/>
          </a:xfrm>
        </p:spPr>
        <p:txBody>
          <a:bodyPr anchor="ctr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365125"/>
            <a:ext cx="9302752" cy="2992904"/>
          </a:xfrm>
        </p:spPr>
        <p:txBody>
          <a:bodyPr anchor="ctr"/>
          <a:lstStyle>
            <a:lvl1pPr>
              <a:defRPr sz="4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365557"/>
            <a:ext cx="8752299" cy="54896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501729"/>
            <a:ext cx="10512424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1111044" y="786824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0437812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2326967"/>
            <a:ext cx="10515600" cy="2511835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4850581"/>
            <a:ext cx="10514012" cy="1140644"/>
          </a:xfrm>
        </p:spPr>
        <p:txBody>
          <a:bodyPr anchor="t"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337282" y="1885950"/>
            <a:ext cx="294686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356798" y="2571750"/>
            <a:ext cx="2927350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87994" y="1885950"/>
            <a:ext cx="293624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77441" y="2571750"/>
            <a:ext cx="2946794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29035" y="1885950"/>
            <a:ext cx="2932113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24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29035" y="2571750"/>
            <a:ext cx="29321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1332085" y="4297503"/>
            <a:ext cx="294005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2085" y="2256354"/>
            <a:ext cx="2940050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1332085" y="4873765"/>
            <a:ext cx="2940050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997" y="4297503"/>
            <a:ext cx="293052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56354"/>
            <a:ext cx="293052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67644" y="4873764"/>
            <a:ext cx="2934406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04322" y="4297503"/>
            <a:ext cx="293211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7804321" y="2256354"/>
            <a:ext cx="2932113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804197" y="4873762"/>
            <a:ext cx="2935997" cy="659189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854532" y="4464028"/>
            <a:ext cx="9144000" cy="1641490"/>
          </a:xfrm>
        </p:spPr>
        <p:txBody>
          <a:bodyPr wrap="none" anchor="t">
            <a:normAutofit/>
          </a:bodyPr>
          <a:lstStyle>
            <a:lvl1pPr algn="l">
              <a:defRPr sz="9600" b="0" spc="-300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854532" y="3693674"/>
            <a:ext cx="9144000" cy="754025"/>
          </a:xfrm>
        </p:spPr>
        <p:txBody>
          <a:bodyPr anchor="b">
            <a:normAutofit/>
          </a:bodyPr>
          <a:lstStyle>
            <a:lvl1pPr marL="0" indent="0" algn="l">
              <a:buNone/>
              <a:defRPr sz="32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20000" y="1825625"/>
            <a:ext cx="5025216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19840" y="1825625"/>
            <a:ext cx="503396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681163"/>
            <a:ext cx="5025216" cy="823912"/>
          </a:xfrm>
        </p:spPr>
        <p:txBody>
          <a:bodyPr anchor="b"/>
          <a:lstStyle>
            <a:lvl1pPr marL="0" indent="0">
              <a:buNone/>
              <a:defRPr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000" y="2505075"/>
            <a:ext cx="5025216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19840" y="1681163"/>
            <a:ext cx="5035548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19840" y="2505075"/>
            <a:ext cx="503554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20000" y="2057400"/>
            <a:ext cx="3652025" cy="3811588"/>
          </a:xfrm>
        </p:spPr>
        <p:txBody>
          <a:bodyPr/>
          <a:lstStyle>
            <a:lvl1pPr marL="0" indent="0">
              <a:buNone/>
              <a:defRPr sz="16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000" y="1825625"/>
            <a:ext cx="102338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2/19/2018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6" r:id="rId12"/>
    <p:sldLayoutId id="2147483663" r:id="rId13"/>
    <p:sldLayoutId id="2147483667" r:id="rId14"/>
    <p:sldLayoutId id="2147483668" r:id="rId15"/>
    <p:sldLayoutId id="2147483658" r:id="rId16"/>
    <p:sldLayoutId id="2147483659" r:id="rId17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5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Example</a:t>
            </a:r>
            <a:r>
              <a:rPr/>
              <a:t> </a:t>
            </a:r>
            <a:r>
              <a:rPr/>
              <a:t>numbering</a:t>
            </a:r>
            <a:r>
              <a:rPr/>
              <a:t> </a:t>
            </a:r>
            <a:r>
              <a:rPr/>
              <a:t>MWE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is a slide with examples in (1) and (2)</a:t>
            </a:r>
          </a:p>
          <a:p>
            <a:pPr lvl="1">
              <a:buAutoNum type="arabicParenBoth"/>
            </a:pPr>
            <a:r>
              <a:rPr/>
              <a:t>First</a:t>
            </a:r>
          </a:p>
          <a:p>
            <a:pPr lvl="1">
              <a:buAutoNum type="arabicParenBoth"/>
            </a:pPr>
            <a:r>
              <a:rPr/>
              <a:t>Second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A</a:t>
            </a:r>
            <a:r>
              <a:rPr/>
              <a:t> </a:t>
            </a:r>
            <a:r>
              <a:rPr/>
              <a:t>second</a:t>
            </a:r>
            <a:r>
              <a:rPr/>
              <a:t> </a:t>
            </a:r>
            <a:r>
              <a:rPr/>
              <a:t>slide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This second slide has a third example in (3).</a:t>
            </a:r>
          </a:p>
          <a:p>
            <a:pPr lvl="1">
              <a:buAutoNum startAt="3" type="arabicParenBoth"/>
            </a:pPr>
            <a:r>
              <a:rPr/>
              <a:t>Third</a:t>
            </a:r>
          </a:p>
        </p:txBody>
      </p:sp>
    </p:spTree>
  </p:cSld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メイリオ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TM04033923[[fn=Depth]]</Template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Corbel</vt:lpstr>
      <vt:lpstr>Depth</vt:lpstr>
      <vt:lpstr>PowerPoint Presentation</vt:lpstr>
    </vt:vector>
  </TitlesOfParts>
  <Company>Johns Hopkins University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2021-05-29T17:51:02Z</dcterms:created>
  <dcterms:modified xsi:type="dcterms:W3CDTF">2021-05-29T17:51:02Z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