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5"/>
  </p:notesMasterIdLst>
  <p:handoutMasterIdLst>
    <p:handoutMasterId r:id="rId6"/>
  </p:handoutMasterIdLst>
  <p:sldIdLst>
    <p:sldId id="256" r:id="rId2"/>
    <p:sldId id="259" r:id="rId3"/>
    <p:sldId id="260" r:id="rId4"/>
  </p:sldIdLst>
  <p:sldSz cx="9144000" cy="6858000" type="screen4x3"/>
  <p:notesSz cx="6858000" cy="9144000"/>
  <p:defaultTextStyle>
    <a:defPPr>
      <a:defRPr lang="en-US"/>
    </a:defPPr>
    <a:lvl1pPr algn="l" rtl="0" eaLnBrk="0" fontAlgn="base" hangingPunct="0">
      <a:spcBef>
        <a:spcPct val="0"/>
      </a:spcBef>
      <a:spcAft>
        <a:spcPct val="0"/>
      </a:spcAft>
      <a:defRPr kumimoji="1" sz="2400" kern="1200">
        <a:solidFill>
          <a:schemeClr val="tx1"/>
        </a:solidFill>
        <a:latin typeface="Times New Roman" charset="0"/>
        <a:ea typeface="ＭＳ Ｐゴシック" charset="-128"/>
        <a:cs typeface="+mn-cs"/>
      </a:defRPr>
    </a:lvl1pPr>
    <a:lvl2pPr marL="457200" algn="l" rtl="0" eaLnBrk="0" fontAlgn="base" hangingPunct="0">
      <a:spcBef>
        <a:spcPct val="0"/>
      </a:spcBef>
      <a:spcAft>
        <a:spcPct val="0"/>
      </a:spcAft>
      <a:defRPr kumimoji="1" sz="2400" kern="1200">
        <a:solidFill>
          <a:schemeClr val="tx1"/>
        </a:solidFill>
        <a:latin typeface="Times New Roman" charset="0"/>
        <a:ea typeface="ＭＳ Ｐゴシック" charset="-128"/>
        <a:cs typeface="+mn-cs"/>
      </a:defRPr>
    </a:lvl2pPr>
    <a:lvl3pPr marL="914400" algn="l" rtl="0" eaLnBrk="0" fontAlgn="base" hangingPunct="0">
      <a:spcBef>
        <a:spcPct val="0"/>
      </a:spcBef>
      <a:spcAft>
        <a:spcPct val="0"/>
      </a:spcAft>
      <a:defRPr kumimoji="1" sz="2400" kern="1200">
        <a:solidFill>
          <a:schemeClr val="tx1"/>
        </a:solidFill>
        <a:latin typeface="Times New Roman" charset="0"/>
        <a:ea typeface="ＭＳ Ｐゴシック" charset="-128"/>
        <a:cs typeface="+mn-cs"/>
      </a:defRPr>
    </a:lvl3pPr>
    <a:lvl4pPr marL="1371600" algn="l" rtl="0" eaLnBrk="0" fontAlgn="base" hangingPunct="0">
      <a:spcBef>
        <a:spcPct val="0"/>
      </a:spcBef>
      <a:spcAft>
        <a:spcPct val="0"/>
      </a:spcAft>
      <a:defRPr kumimoji="1" sz="2400" kern="1200">
        <a:solidFill>
          <a:schemeClr val="tx1"/>
        </a:solidFill>
        <a:latin typeface="Times New Roman" charset="0"/>
        <a:ea typeface="ＭＳ Ｐゴシック" charset="-128"/>
        <a:cs typeface="+mn-cs"/>
      </a:defRPr>
    </a:lvl4pPr>
    <a:lvl5pPr marL="1828800" algn="l" rtl="0" eaLnBrk="0" fontAlgn="base" hangingPunct="0">
      <a:spcBef>
        <a:spcPct val="0"/>
      </a:spcBef>
      <a:spcAft>
        <a:spcPct val="0"/>
      </a:spcAft>
      <a:defRPr kumimoji="1" sz="2400" kern="1200">
        <a:solidFill>
          <a:schemeClr val="tx1"/>
        </a:solidFill>
        <a:latin typeface="Times New Roman" charset="0"/>
        <a:ea typeface="ＭＳ Ｐゴシック" charset="-128"/>
        <a:cs typeface="+mn-cs"/>
      </a:defRPr>
    </a:lvl5pPr>
    <a:lvl6pPr marL="2286000" algn="l" defTabSz="914400" rtl="0" eaLnBrk="1" latinLnBrk="0" hangingPunct="1">
      <a:defRPr kumimoji="1" sz="2400" kern="1200">
        <a:solidFill>
          <a:schemeClr val="tx1"/>
        </a:solidFill>
        <a:latin typeface="Times New Roman" charset="0"/>
        <a:ea typeface="ＭＳ Ｐゴシック" charset="-128"/>
        <a:cs typeface="+mn-cs"/>
      </a:defRPr>
    </a:lvl6pPr>
    <a:lvl7pPr marL="2743200" algn="l" defTabSz="914400" rtl="0" eaLnBrk="1" latinLnBrk="0" hangingPunct="1">
      <a:defRPr kumimoji="1" sz="2400" kern="1200">
        <a:solidFill>
          <a:schemeClr val="tx1"/>
        </a:solidFill>
        <a:latin typeface="Times New Roman" charset="0"/>
        <a:ea typeface="ＭＳ Ｐゴシック" charset="-128"/>
        <a:cs typeface="+mn-cs"/>
      </a:defRPr>
    </a:lvl7pPr>
    <a:lvl8pPr marL="3200400" algn="l" defTabSz="914400" rtl="0" eaLnBrk="1" latinLnBrk="0" hangingPunct="1">
      <a:defRPr kumimoji="1" sz="2400" kern="1200">
        <a:solidFill>
          <a:schemeClr val="tx1"/>
        </a:solidFill>
        <a:latin typeface="Times New Roman" charset="0"/>
        <a:ea typeface="ＭＳ Ｐゴシック" charset="-128"/>
        <a:cs typeface="+mn-cs"/>
      </a:defRPr>
    </a:lvl8pPr>
    <a:lvl9pPr marL="3657600" algn="l" defTabSz="914400" rtl="0" eaLnBrk="1" latinLnBrk="0" hangingPunct="1">
      <a:defRPr kumimoji="1" sz="2400" kern="1200">
        <a:solidFill>
          <a:schemeClr val="tx1"/>
        </a:solidFill>
        <a:latin typeface="Times New Roman"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336699"/>
    <a:srgbClr val="008080"/>
    <a:srgbClr val="009999"/>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kumimoji="0" sz="1000"/>
            </a:lvl1pPr>
          </a:lstStyle>
          <a:p>
            <a:r>
              <a:rPr lang="en-US" altLang="ja-JP"/>
              <a:t>test@namazu.org</a:t>
            </a:r>
          </a:p>
        </p:txBody>
      </p:sp>
      <p:sp>
        <p:nvSpPr>
          <p:cNvPr id="1433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000"/>
            </a:lvl1pPr>
          </a:lstStyle>
          <a:p>
            <a:fld id="{BB264123-831E-4B43-A003-2804DFB8654F}" type="datetime1">
              <a:rPr lang="ja-JP" altLang="en-US"/>
              <a:pPr/>
              <a:t>2010/5/26</a:t>
            </a:fld>
            <a:endParaRPr lang="en-US" altLang="ja-JP"/>
          </a:p>
        </p:txBody>
      </p:sp>
      <p:sp>
        <p:nvSpPr>
          <p:cNvPr id="1434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kumimoji="0" sz="1000"/>
            </a:lvl1pPr>
          </a:lstStyle>
          <a:p>
            <a:r>
              <a:rPr lang="en-US" altLang="ja-JP"/>
              <a:t>Namazu </a:t>
            </a:r>
            <a:r>
              <a:rPr lang="ja-JP" altLang="en-US"/>
              <a:t>のテスト</a:t>
            </a:r>
          </a:p>
        </p:txBody>
      </p:sp>
      <p:sp>
        <p:nvSpPr>
          <p:cNvPr id="1434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kumimoji="0" sz="1000"/>
            </a:lvl1pPr>
          </a:lstStyle>
          <a:p>
            <a:fld id="{42FAE832-3377-41D9-B841-7E7871754A7B}" type="slidenum">
              <a:rPr lang="ja-JP" altLang="en-US"/>
              <a:pPr/>
              <a:t>‹#›</a:t>
            </a:fld>
            <a:endParaRPr lang="en-US" altLang="ja-JP"/>
          </a:p>
        </p:txBody>
      </p:sp>
    </p:spTree>
    <p:extLst>
      <p:ext uri="{BB962C8B-B14F-4D97-AF65-F5344CB8AC3E}">
        <p14:creationId xmlns:p14="http://schemas.microsoft.com/office/powerpoint/2010/main" val="509477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kumimoji="0" sz="1000"/>
            </a:lvl1pPr>
          </a:lstStyle>
          <a:p>
            <a:endParaRPr lang="en-US" altLang="ja-JP"/>
          </a:p>
        </p:txBody>
      </p:sp>
      <p:sp>
        <p:nvSpPr>
          <p:cNvPr id="2057" name="Rectangle 9"/>
          <p:cNvSpPr>
            <a:spLocks noGrp="1" noRot="1" noChangeAspect="1" noChangeArrowheads="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2 レベル</a:t>
            </a:r>
          </a:p>
          <a:p>
            <a:pPr lvl="2"/>
            <a:r>
              <a:rPr lang="ja-JP" altLang="en-US" smtClean="0"/>
              <a:t>第 3 レベル</a:t>
            </a:r>
          </a:p>
          <a:p>
            <a:pPr lvl="3"/>
            <a:r>
              <a:rPr lang="ja-JP" altLang="en-US" smtClean="0"/>
              <a:t>第 4 レベル</a:t>
            </a:r>
          </a:p>
          <a:p>
            <a:pPr lvl="4"/>
            <a:r>
              <a:rPr lang="ja-JP" altLang="en-US" smtClean="0"/>
              <a:t>第 5 レベル</a:t>
            </a:r>
          </a:p>
        </p:txBody>
      </p:sp>
      <p:sp>
        <p:nvSpPr>
          <p:cNvPr id="2059" name="Rectangle 11"/>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000"/>
            </a:lvl1pPr>
          </a:lstStyle>
          <a:p>
            <a:fld id="{4BECADD2-275C-4121-9EA5-600C8BDCAABD}" type="datetime1">
              <a:rPr lang="ja-JP" altLang="en-US"/>
              <a:pPr/>
              <a:t>2010/5/26</a:t>
            </a:fld>
            <a:endParaRPr lang="en-US" altLang="ja-JP"/>
          </a:p>
        </p:txBody>
      </p:sp>
      <p:sp>
        <p:nvSpPr>
          <p:cNvPr id="2060" name="Rectangle 12"/>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kumimoji="0" sz="1000"/>
            </a:lvl1pPr>
          </a:lstStyle>
          <a:p>
            <a:endParaRPr lang="en-US" altLang="ja-JP"/>
          </a:p>
        </p:txBody>
      </p:sp>
      <p:sp>
        <p:nvSpPr>
          <p:cNvPr id="2061" name="Rectangle 13"/>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kumimoji="0" sz="1000"/>
            </a:lvl1pPr>
          </a:lstStyle>
          <a:p>
            <a:fld id="{F24C8CDD-F89D-40E0-B297-F16BC7445B65}" type="slidenum">
              <a:rPr lang="ja-JP" altLang="en-US"/>
              <a:pPr/>
              <a:t>‹#›</a:t>
            </a:fld>
            <a:endParaRPr lang="en-US" altLang="ja-JP"/>
          </a:p>
        </p:txBody>
      </p:sp>
    </p:spTree>
    <p:extLst>
      <p:ext uri="{BB962C8B-B14F-4D97-AF65-F5344CB8AC3E}">
        <p14:creationId xmlns:p14="http://schemas.microsoft.com/office/powerpoint/2010/main" val="2917904122"/>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3" name="正方形/長方形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正方形/長方形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正方形/長方形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正方形/長方形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正方形/長方形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角丸四角形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角丸四角形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正方形/長方形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正方形/長方形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タイトル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ja-JP" altLang="en-US" smtClean="0"/>
              <a:t>マスター タイトルの書式設定</a:t>
            </a:r>
            <a:endParaRPr kumimoji="0" lang="en-US"/>
          </a:p>
        </p:txBody>
      </p:sp>
      <p:sp>
        <p:nvSpPr>
          <p:cNvPr id="9" name="サブタイトル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8" name="日付プレースホルダー 27"/>
          <p:cNvSpPr>
            <a:spLocks noGrp="1"/>
          </p:cNvSpPr>
          <p:nvPr>
            <p:ph type="dt" sz="half" idx="10"/>
          </p:nvPr>
        </p:nvSpPr>
        <p:spPr>
          <a:xfrm>
            <a:off x="6705600" y="4206240"/>
            <a:ext cx="960120" cy="457200"/>
          </a:xfrm>
        </p:spPr>
        <p:txBody>
          <a:bodyPr/>
          <a:lstStyle/>
          <a:p>
            <a:endParaRPr lang="en-US" altLang="ja-JP"/>
          </a:p>
        </p:txBody>
      </p:sp>
      <p:sp>
        <p:nvSpPr>
          <p:cNvPr id="17" name="フッター プレースホルダー 16"/>
          <p:cNvSpPr>
            <a:spLocks noGrp="1"/>
          </p:cNvSpPr>
          <p:nvPr>
            <p:ph type="ftr" sz="quarter" idx="11"/>
          </p:nvPr>
        </p:nvSpPr>
        <p:spPr>
          <a:xfrm>
            <a:off x="5410200" y="4205288"/>
            <a:ext cx="1295400" cy="457200"/>
          </a:xfrm>
        </p:spPr>
        <p:txBody>
          <a:bodyPr/>
          <a:lstStyle/>
          <a:p>
            <a:endParaRPr lang="en-US" altLang="ja-JP"/>
          </a:p>
        </p:txBody>
      </p:sp>
      <p:sp>
        <p:nvSpPr>
          <p:cNvPr id="29" name="スライド番号プレースホルダー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28B0ECA9-03B6-4C87-BFD6-0562DC8E2B0F}" type="slidenum">
              <a:rPr lang="ja-JP" altLang="en-US" smtClean="0"/>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endParaRPr lang="en-US" altLang="ja-JP"/>
          </a:p>
        </p:txBody>
      </p:sp>
      <p:sp>
        <p:nvSpPr>
          <p:cNvPr id="5" name="フッター プレースホルダー 4"/>
          <p:cNvSpPr>
            <a:spLocks noGrp="1"/>
          </p:cNvSpPr>
          <p:nvPr>
            <p:ph type="ftr" sz="quarter" idx="11"/>
          </p:nvPr>
        </p:nvSpPr>
        <p:spPr/>
        <p:txBody>
          <a:bodyPr/>
          <a:lstStyle/>
          <a:p>
            <a:endParaRPr lang="en-US" altLang="ja-JP"/>
          </a:p>
        </p:txBody>
      </p:sp>
      <p:sp>
        <p:nvSpPr>
          <p:cNvPr id="6" name="スライド番号プレースホルダー 5"/>
          <p:cNvSpPr>
            <a:spLocks noGrp="1"/>
          </p:cNvSpPr>
          <p:nvPr>
            <p:ph type="sldNum" sz="quarter" idx="12"/>
          </p:nvPr>
        </p:nvSpPr>
        <p:spPr/>
        <p:txBody>
          <a:bodyPr/>
          <a:lstStyle/>
          <a:p>
            <a:fld id="{54BAEA1A-C668-4580-B999-76057742AF98}" type="slidenum">
              <a:rPr lang="ja-JP" altLang="en-US" smtClean="0"/>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81800" y="1143000"/>
            <a:ext cx="1905000" cy="5486400"/>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1143000"/>
            <a:ext cx="6248400" cy="5486400"/>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endParaRPr lang="en-US" altLang="ja-JP"/>
          </a:p>
        </p:txBody>
      </p:sp>
      <p:sp>
        <p:nvSpPr>
          <p:cNvPr id="5" name="フッター プレースホルダー 4"/>
          <p:cNvSpPr>
            <a:spLocks noGrp="1"/>
          </p:cNvSpPr>
          <p:nvPr>
            <p:ph type="ftr" sz="quarter" idx="11"/>
          </p:nvPr>
        </p:nvSpPr>
        <p:spPr/>
        <p:txBody>
          <a:bodyPr/>
          <a:lstStyle/>
          <a:p>
            <a:endParaRPr lang="en-US" altLang="ja-JP"/>
          </a:p>
        </p:txBody>
      </p:sp>
      <p:sp>
        <p:nvSpPr>
          <p:cNvPr id="6" name="スライド番号プレースホルダー 5"/>
          <p:cNvSpPr>
            <a:spLocks noGrp="1"/>
          </p:cNvSpPr>
          <p:nvPr>
            <p:ph type="sldNum" sz="quarter" idx="12"/>
          </p:nvPr>
        </p:nvSpPr>
        <p:spPr/>
        <p:txBody>
          <a:bodyPr/>
          <a:lstStyle/>
          <a:p>
            <a:fld id="{54BAEA1A-C668-4580-B999-76057742AF98}" type="slidenum">
              <a:rPr lang="ja-JP" altLang="en-US" smtClean="0"/>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コンテンツ プレースホルダー 2"/>
          <p:cNvSpPr>
            <a:spLocks noGrp="1"/>
          </p:cNvSpPr>
          <p:nvPr>
            <p:ph idx="1"/>
          </p:nvPr>
        </p:nvSpPr>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endParaRPr lang="en-US" altLang="ja-JP"/>
          </a:p>
        </p:txBody>
      </p:sp>
      <p:sp>
        <p:nvSpPr>
          <p:cNvPr id="5" name="フッター プレースホルダー 4"/>
          <p:cNvSpPr>
            <a:spLocks noGrp="1"/>
          </p:cNvSpPr>
          <p:nvPr>
            <p:ph type="ftr" sz="quarter" idx="11"/>
          </p:nvPr>
        </p:nvSpPr>
        <p:spPr/>
        <p:txBody>
          <a:bodyPr/>
          <a:lstStyle/>
          <a:p>
            <a:endParaRPr lang="en-US" altLang="ja-JP"/>
          </a:p>
        </p:txBody>
      </p:sp>
      <p:sp>
        <p:nvSpPr>
          <p:cNvPr id="6" name="スライド番号プレースホルダー 5"/>
          <p:cNvSpPr>
            <a:spLocks noGrp="1"/>
          </p:cNvSpPr>
          <p:nvPr>
            <p:ph type="sldNum" sz="quarter" idx="12"/>
          </p:nvPr>
        </p:nvSpPr>
        <p:spPr/>
        <p:txBody>
          <a:bodyPr/>
          <a:lstStyle/>
          <a:p>
            <a:fld id="{ACF8C073-420C-4EF6-953C-AFDAE9994A4C}" type="slidenum">
              <a:rPr lang="ja-JP" altLang="en-US" smtClean="0"/>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lang="en-US" altLang="ja-JP"/>
          </a:p>
        </p:txBody>
      </p:sp>
      <p:sp>
        <p:nvSpPr>
          <p:cNvPr id="5" name="フッター プレースホルダー 4"/>
          <p:cNvSpPr>
            <a:spLocks noGrp="1"/>
          </p:cNvSpPr>
          <p:nvPr>
            <p:ph type="ftr" sz="quarter" idx="11"/>
          </p:nvPr>
        </p:nvSpPr>
        <p:spPr/>
        <p:txBody>
          <a:bodyPr/>
          <a:lstStyle/>
          <a:p>
            <a:endParaRPr lang="en-US" altLang="ja-JP"/>
          </a:p>
        </p:txBody>
      </p:sp>
      <p:sp>
        <p:nvSpPr>
          <p:cNvPr id="6" name="スライド番号プレースホルダー 5"/>
          <p:cNvSpPr>
            <a:spLocks noGrp="1"/>
          </p:cNvSpPr>
          <p:nvPr>
            <p:ph type="sldNum" sz="quarter" idx="12"/>
          </p:nvPr>
        </p:nvSpPr>
        <p:spPr/>
        <p:txBody>
          <a:bodyPr/>
          <a:lstStyle/>
          <a:p>
            <a:fld id="{C0BC8334-1027-44DA-86E7-625B3807FB7C}" type="slidenum">
              <a:rPr lang="ja-JP" altLang="en-US" smtClean="0"/>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コンテンツ プレースホルダー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ー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p:txBody>
          <a:bodyPr/>
          <a:lstStyle/>
          <a:p>
            <a:endParaRPr lang="en-US" altLang="ja-JP"/>
          </a:p>
        </p:txBody>
      </p:sp>
      <p:sp>
        <p:nvSpPr>
          <p:cNvPr id="6" name="フッター プレースホルダー 5"/>
          <p:cNvSpPr>
            <a:spLocks noGrp="1"/>
          </p:cNvSpPr>
          <p:nvPr>
            <p:ph type="ftr" sz="quarter" idx="11"/>
          </p:nvPr>
        </p:nvSpPr>
        <p:spPr/>
        <p:txBody>
          <a:bodyPr/>
          <a:lstStyle/>
          <a:p>
            <a:endParaRPr lang="en-US" altLang="ja-JP"/>
          </a:p>
        </p:txBody>
      </p:sp>
      <p:sp>
        <p:nvSpPr>
          <p:cNvPr id="7" name="スライド番号プレースホルダー 6"/>
          <p:cNvSpPr>
            <a:spLocks noGrp="1"/>
          </p:cNvSpPr>
          <p:nvPr>
            <p:ph type="sldNum" sz="quarter" idx="12"/>
          </p:nvPr>
        </p:nvSpPr>
        <p:spPr/>
        <p:txBody>
          <a:bodyPr/>
          <a:lstStyle/>
          <a:p>
            <a:fld id="{07A05F76-3D78-4FCA-92CC-7847B92ADE8A}" type="slidenum">
              <a:rPr lang="ja-JP" altLang="en-US" smtClean="0"/>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1143000"/>
            <a:ext cx="8382000" cy="1069848"/>
          </a:xfrm>
        </p:spPr>
        <p:txBody>
          <a:bodyPr anchor="ctr"/>
          <a:lstStyle>
            <a:lvl1pPr>
              <a:defRPr sz="4000" b="0" i="0" cap="none"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5" name="コンテンツ プレースホルダー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ー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6" name="日付プレースホルダー 25"/>
          <p:cNvSpPr>
            <a:spLocks noGrp="1"/>
          </p:cNvSpPr>
          <p:nvPr>
            <p:ph type="dt" sz="half" idx="10"/>
          </p:nvPr>
        </p:nvSpPr>
        <p:spPr/>
        <p:txBody>
          <a:bodyPr rtlCol="0"/>
          <a:lstStyle/>
          <a:p>
            <a:endParaRPr lang="en-US" altLang="ja-JP"/>
          </a:p>
        </p:txBody>
      </p:sp>
      <p:sp>
        <p:nvSpPr>
          <p:cNvPr id="27" name="スライド番号プレースホルダー 26"/>
          <p:cNvSpPr>
            <a:spLocks noGrp="1"/>
          </p:cNvSpPr>
          <p:nvPr>
            <p:ph type="sldNum" sz="quarter" idx="11"/>
          </p:nvPr>
        </p:nvSpPr>
        <p:spPr/>
        <p:txBody>
          <a:bodyPr rtlCol="0"/>
          <a:lstStyle/>
          <a:p>
            <a:fld id="{28530B45-E31E-4824-80B2-2DD3D9AB6074}" type="slidenum">
              <a:rPr lang="ja-JP" altLang="en-US" smtClean="0"/>
              <a:pPr/>
              <a:t>‹#›</a:t>
            </a:fld>
            <a:endParaRPr lang="en-US" altLang="ja-JP"/>
          </a:p>
        </p:txBody>
      </p:sp>
      <p:sp>
        <p:nvSpPr>
          <p:cNvPr id="28" name="フッター プレースホルダー 27"/>
          <p:cNvSpPr>
            <a:spLocks noGrp="1"/>
          </p:cNvSpPr>
          <p:nvPr>
            <p:ph type="ftr" sz="quarter" idx="12"/>
          </p:nvPr>
        </p:nvSpPr>
        <p:spPr/>
        <p:txBody>
          <a:bodyPr rtlCol="0"/>
          <a:lstStyle/>
          <a:p>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a:xfrm>
            <a:off x="6583680" y="612648"/>
            <a:ext cx="957264" cy="457200"/>
          </a:xfrm>
        </p:spPr>
        <p:txBody>
          <a:bodyPr/>
          <a:lstStyle/>
          <a:p>
            <a:endParaRPr lang="en-US" altLang="ja-JP"/>
          </a:p>
        </p:txBody>
      </p:sp>
      <p:sp>
        <p:nvSpPr>
          <p:cNvPr id="4" name="フッター プレースホルダー 3"/>
          <p:cNvSpPr>
            <a:spLocks noGrp="1"/>
          </p:cNvSpPr>
          <p:nvPr>
            <p:ph type="ftr" sz="quarter" idx="11"/>
          </p:nvPr>
        </p:nvSpPr>
        <p:spPr>
          <a:xfrm>
            <a:off x="5257800" y="612648"/>
            <a:ext cx="1325880" cy="457200"/>
          </a:xfrm>
        </p:spPr>
        <p:txBody>
          <a:bodyPr/>
          <a:lstStyle/>
          <a:p>
            <a:endParaRPr lang="en-US" altLang="ja-JP"/>
          </a:p>
        </p:txBody>
      </p:sp>
      <p:sp>
        <p:nvSpPr>
          <p:cNvPr id="5" name="スライド番号プレースホルダー 4"/>
          <p:cNvSpPr>
            <a:spLocks noGrp="1"/>
          </p:cNvSpPr>
          <p:nvPr>
            <p:ph type="sldNum" sz="quarter" idx="12"/>
          </p:nvPr>
        </p:nvSpPr>
        <p:spPr>
          <a:xfrm>
            <a:off x="8174736" y="2272"/>
            <a:ext cx="762000" cy="365760"/>
          </a:xfrm>
        </p:spPr>
        <p:txBody>
          <a:bodyPr/>
          <a:lstStyle/>
          <a:p>
            <a:fld id="{949F6813-5D67-4DF9-897B-9EFC7170D353}" type="slidenum">
              <a:rPr lang="ja-JP" altLang="en-US" smtClean="0"/>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en-US" altLang="ja-JP"/>
          </a:p>
        </p:txBody>
      </p:sp>
      <p:sp>
        <p:nvSpPr>
          <p:cNvPr id="3" name="フッター プレースホルダー 2"/>
          <p:cNvSpPr>
            <a:spLocks noGrp="1"/>
          </p:cNvSpPr>
          <p:nvPr>
            <p:ph type="ftr" sz="quarter" idx="11"/>
          </p:nvPr>
        </p:nvSpPr>
        <p:spPr/>
        <p:txBody>
          <a:bodyPr/>
          <a:lstStyle/>
          <a:p>
            <a:endParaRPr lang="en-US" altLang="ja-JP"/>
          </a:p>
        </p:txBody>
      </p:sp>
      <p:sp>
        <p:nvSpPr>
          <p:cNvPr id="4" name="スライド番号プレースホルダー 3"/>
          <p:cNvSpPr>
            <a:spLocks noGrp="1"/>
          </p:cNvSpPr>
          <p:nvPr>
            <p:ph type="sldNum" sz="quarter" idx="12"/>
          </p:nvPr>
        </p:nvSpPr>
        <p:spPr/>
        <p:txBody>
          <a:bodyPr/>
          <a:lstStyle/>
          <a:p>
            <a:fld id="{44DE4C6B-A03E-428B-817E-5CD1FCF7439D}" type="slidenum">
              <a:rPr lang="ja-JP" altLang="en-US" smtClean="0"/>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53496" y="1101970"/>
            <a:ext cx="3383280" cy="877824"/>
          </a:xfrm>
        </p:spPr>
        <p:txBody>
          <a:bodyPr anchor="b"/>
          <a:lstStyle>
            <a:lvl1pPr algn="l">
              <a:buNone/>
              <a:defRPr sz="1800" b="1"/>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4" name="コンテンツ プレースホルダー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p:txBody>
          <a:bodyPr/>
          <a:lstStyle/>
          <a:p>
            <a:endParaRPr lang="en-US" altLang="ja-JP"/>
          </a:p>
        </p:txBody>
      </p:sp>
      <p:sp>
        <p:nvSpPr>
          <p:cNvPr id="6" name="フッター プレースホルダー 5"/>
          <p:cNvSpPr>
            <a:spLocks noGrp="1"/>
          </p:cNvSpPr>
          <p:nvPr>
            <p:ph type="ftr" sz="quarter" idx="11"/>
          </p:nvPr>
        </p:nvSpPr>
        <p:spPr/>
        <p:txBody>
          <a:bodyPr/>
          <a:lstStyle/>
          <a:p>
            <a:endParaRPr lang="en-US" altLang="ja-JP"/>
          </a:p>
        </p:txBody>
      </p:sp>
      <p:sp>
        <p:nvSpPr>
          <p:cNvPr id="7" name="スライド番号プレースホルダー 6"/>
          <p:cNvSpPr>
            <a:spLocks noGrp="1"/>
          </p:cNvSpPr>
          <p:nvPr>
            <p:ph type="sldNum" sz="quarter" idx="12"/>
          </p:nvPr>
        </p:nvSpPr>
        <p:spPr/>
        <p:txBody>
          <a:bodyPr/>
          <a:lstStyle/>
          <a:p>
            <a:fld id="{54BAEA1A-C668-4580-B999-76057742AF98}" type="slidenum">
              <a:rPr lang="ja-JP" altLang="en-US" smtClean="0"/>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ja-JP" altLang="en-US" smtClean="0"/>
              <a:t>マスター タイトルの書式設定</a:t>
            </a:r>
            <a:endParaRPr kumimoji="0" lang="en-US"/>
          </a:p>
        </p:txBody>
      </p:sp>
      <p:sp>
        <p:nvSpPr>
          <p:cNvPr id="3" name="図プレースホルダー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ja-JP" altLang="en-US" smtClean="0"/>
              <a:t>アイコンをクリックして図を追加</a:t>
            </a:r>
            <a:endParaRPr kumimoji="0" lang="en-US" dirty="0"/>
          </a:p>
        </p:txBody>
      </p:sp>
      <p:sp>
        <p:nvSpPr>
          <p:cNvPr id="4" name="テキスト プレースホルダー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lang="en-US" altLang="ja-JP"/>
          </a:p>
        </p:txBody>
      </p:sp>
      <p:sp>
        <p:nvSpPr>
          <p:cNvPr id="6" name="フッター プレースホルダー 5"/>
          <p:cNvSpPr>
            <a:spLocks noGrp="1"/>
          </p:cNvSpPr>
          <p:nvPr>
            <p:ph type="ftr" sz="quarter" idx="11"/>
          </p:nvPr>
        </p:nvSpPr>
        <p:spPr/>
        <p:txBody>
          <a:bodyPr/>
          <a:lstStyle/>
          <a:p>
            <a:endParaRPr lang="en-US" altLang="ja-JP"/>
          </a:p>
        </p:txBody>
      </p:sp>
      <p:sp>
        <p:nvSpPr>
          <p:cNvPr id="7" name="スライド番号プレースホルダー 6"/>
          <p:cNvSpPr>
            <a:spLocks noGrp="1"/>
          </p:cNvSpPr>
          <p:nvPr>
            <p:ph type="sldNum" sz="quarter" idx="12"/>
          </p:nvPr>
        </p:nvSpPr>
        <p:spPr/>
        <p:txBody>
          <a:bodyPr/>
          <a:lstStyle/>
          <a:p>
            <a:fld id="{1682E88A-5929-45B4-8006-33791F2CEA6F}" type="slidenum">
              <a:rPr lang="ja-JP" altLang="en-US" smtClean="0"/>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正方形/長方形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正方形/長方形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正方形/長方形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正方形/長方形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角丸四角形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角丸四角形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正方形/長方形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正方形/長方形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正方形/長方形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正方形/長方形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正方形/長方形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正方形/長方形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タイトル プレースホルダー 21"/>
          <p:cNvSpPr>
            <a:spLocks noGrp="1"/>
          </p:cNvSpPr>
          <p:nvPr>
            <p:ph type="title"/>
          </p:nvPr>
        </p:nvSpPr>
        <p:spPr>
          <a:xfrm>
            <a:off x="457200" y="1143000"/>
            <a:ext cx="8229600" cy="1066800"/>
          </a:xfrm>
          <a:prstGeom prst="rect">
            <a:avLst/>
          </a:prstGeom>
        </p:spPr>
        <p:txBody>
          <a:bodyPr vert="horz" anchor="ctr">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endParaRPr lang="en-US" altLang="ja-JP"/>
          </a:p>
        </p:txBody>
      </p:sp>
      <p:sp>
        <p:nvSpPr>
          <p:cNvPr id="3" name="フッター プレースホルダー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ltLang="ja-JP"/>
          </a:p>
        </p:txBody>
      </p:sp>
      <p:sp>
        <p:nvSpPr>
          <p:cNvPr id="23" name="スライド番号プレースホルダー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54BAEA1A-C668-4580-B999-76057742AF98}" type="slidenum">
              <a:rPr lang="ja-JP" altLang="en-US" smtClean="0"/>
              <a:pPr/>
              <a:t>‹#›</a:t>
            </a:fld>
            <a:endParaRPr lang="en-US" altLang="ja-JP"/>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1"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1"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1"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1"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1"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1"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1"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1"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1" sz="1400" kern="1200" baseline="0">
          <a:solidFill>
            <a:schemeClr val="accent3"/>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noFill/>
          <a:ln/>
        </p:spPr>
        <p:txBody>
          <a:bodyPr/>
          <a:lstStyle/>
          <a:p>
            <a:r>
              <a:rPr lang="en-US" altLang="ja-JP"/>
              <a:t>Namazu </a:t>
            </a:r>
            <a:r>
              <a:rPr lang="ja-JP" altLang="en-US"/>
              <a:t>のテスト</a:t>
            </a:r>
          </a:p>
        </p:txBody>
      </p:sp>
      <p:sp>
        <p:nvSpPr>
          <p:cNvPr id="4099" name="Rectangle 3"/>
          <p:cNvSpPr>
            <a:spLocks noGrp="1" noChangeArrowheads="1"/>
          </p:cNvSpPr>
          <p:nvPr>
            <p:ph type="subTitle" idx="1"/>
          </p:nvPr>
        </p:nvSpPr>
        <p:spPr>
          <a:noFill/>
          <a:ln/>
        </p:spPr>
        <p:txBody>
          <a:bodyPr>
            <a:normAutofit/>
          </a:bodyPr>
          <a:lstStyle/>
          <a:p>
            <a:r>
              <a:rPr lang="ja-JP" altLang="ja-JP" dirty="0"/>
              <a:t>test@namazu.org</a:t>
            </a:r>
          </a:p>
          <a:p>
            <a:r>
              <a:rPr lang="ja-JP" altLang="ja-JP" dirty="0"/>
              <a:t>Copyright (C) </a:t>
            </a:r>
            <a:r>
              <a:rPr lang="ja-JP" altLang="ja-JP" dirty="0">
                <a:latin typeface="+mn-ea"/>
              </a:rPr>
              <a:t>2000</a:t>
            </a:r>
            <a:r>
              <a:rPr lang="ja-JP" altLang="en-US" dirty="0">
                <a:latin typeface="+mn-ea"/>
              </a:rPr>
              <a:t> </a:t>
            </a:r>
            <a:r>
              <a:rPr lang="en-US" altLang="ja-JP" dirty="0" smtClean="0">
                <a:latin typeface="+mn-ea"/>
              </a:rPr>
              <a:t>– </a:t>
            </a:r>
            <a:r>
              <a:rPr lang="ja-JP" altLang="ja-JP" dirty="0" smtClean="0">
                <a:latin typeface="+mn-ea"/>
              </a:rPr>
              <a:t>20</a:t>
            </a:r>
            <a:r>
              <a:rPr lang="en-US" altLang="ja-JP" dirty="0" smtClean="0">
                <a:latin typeface="+mn-ea"/>
              </a:rPr>
              <a:t>10 </a:t>
            </a:r>
            <a:r>
              <a:rPr lang="ja-JP" altLang="ja-JP" dirty="0" smtClean="0">
                <a:latin typeface="+mn-ea"/>
              </a:rPr>
              <a:t> </a:t>
            </a:r>
            <a:r>
              <a:rPr lang="ja-JP" altLang="ja-JP" dirty="0"/>
              <a:t>Namazu Project. All rights reserved.</a:t>
            </a:r>
            <a:endParaRPr lang="en-US" altLang="ja-JP"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819400" y="1027113"/>
            <a:ext cx="6096000" cy="1143000"/>
          </a:xfrm>
          <a:noFill/>
          <a:ln/>
        </p:spPr>
        <p:txBody>
          <a:bodyPr/>
          <a:lstStyle/>
          <a:p>
            <a:r>
              <a:rPr lang="ja-JP" altLang="en-US"/>
              <a:t>トピック 1</a:t>
            </a:r>
          </a:p>
        </p:txBody>
      </p:sp>
      <p:sp>
        <p:nvSpPr>
          <p:cNvPr id="7171" name="Rectangle 3"/>
          <p:cNvSpPr>
            <a:spLocks noGrp="1" noChangeArrowheads="1"/>
          </p:cNvSpPr>
          <p:nvPr>
            <p:ph idx="1"/>
          </p:nvPr>
        </p:nvSpPr>
        <p:spPr>
          <a:noFill/>
          <a:ln/>
        </p:spPr>
        <p:txBody>
          <a:bodyPr/>
          <a:lstStyle/>
          <a:p>
            <a:r>
              <a:rPr lang="en-US" altLang="ja-JP"/>
              <a:t>Namazu </a:t>
            </a:r>
            <a:r>
              <a:rPr lang="ja-JP" altLang="en-US"/>
              <a:t>は手軽に使えることを第一に目指した日本語全文検索システムです。このファイルはテスト用です。</a:t>
            </a:r>
          </a:p>
        </p:txBody>
      </p:sp>
    </p:spTree>
  </p:cSld>
  <p:clrMapOvr>
    <a:masterClrMapping/>
  </p:clrMapOvr>
  <p:transition>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819400" y="1025525"/>
            <a:ext cx="6096000" cy="1143000"/>
          </a:xfrm>
          <a:noFill/>
          <a:ln/>
        </p:spPr>
        <p:txBody>
          <a:bodyPr/>
          <a:lstStyle/>
          <a:p>
            <a:r>
              <a:rPr lang="ja-JP" altLang="en-US"/>
              <a:t>トピック 2</a:t>
            </a:r>
          </a:p>
        </p:txBody>
      </p:sp>
      <p:sp>
        <p:nvSpPr>
          <p:cNvPr id="8195" name="Rectangle 3"/>
          <p:cNvSpPr>
            <a:spLocks noGrp="1" noChangeArrowheads="1"/>
          </p:cNvSpPr>
          <p:nvPr>
            <p:ph idx="1"/>
          </p:nvPr>
        </p:nvSpPr>
        <p:spPr>
          <a:noFill/>
          <a:ln/>
        </p:spPr>
        <p:txBody>
          <a:bodyPr/>
          <a:lstStyle/>
          <a:p>
            <a:r>
              <a:rPr lang="en-US" altLang="ja-JP"/>
              <a:t>test@namazu.org</a:t>
            </a:r>
            <a:endParaRPr lang="ja-JP" altLang="ja-JP"/>
          </a:p>
        </p:txBody>
      </p:sp>
    </p:spTree>
  </p:cSld>
  <p:clrMapOvr>
    <a:masterClrMapping/>
  </p:clrMapOvr>
  <p:transition>
    <p:cu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バン">
  <a:themeElements>
    <a:clrScheme name="アーバン">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アーバン">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アーバン">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22</TotalTime>
  <Words>49</Words>
  <Application>Microsoft Office PowerPoint</Application>
  <PresentationFormat>画面に合わせる (4:3)</PresentationFormat>
  <Paragraphs>7</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アーバン</vt:lpstr>
      <vt:lpstr>Namazu のテスト</vt:lpstr>
      <vt:lpstr>トピック 1</vt:lpstr>
      <vt:lpstr>トピック 2</vt:lpstr>
    </vt:vector>
  </TitlesOfParts>
  <Manager>test@namazu.org</Manager>
  <Company>test@namazu.org</Company>
  <LinksUpToDate>false</LinksUpToDate>
  <SharedDoc>false</SharedDoc>
  <HyperlinkBase>http://www.namazu.org/</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Namazu のテスト</dc:title>
  <dc:subject>Namazu のテスト(PowerPoint2010)</dc:subject>
  <dc:creator>test@namazu.org</dc:creator>
  <cp:keywords>Microsoft PowerPoint 2010 for Windows</cp:keywords>
  <dc:description>Copyright (C) 2000 - 2010 Namazu Project. All rights reserved.</dc:description>
  <cp:lastModifiedBy>寺西忠勝</cp:lastModifiedBy>
  <cp:revision>5</cp:revision>
  <dcterms:created xsi:type="dcterms:W3CDTF">2000-12-25T10:24:20Z</dcterms:created>
  <dcterms:modified xsi:type="dcterms:W3CDTF">2010-05-25T21:12:26Z</dcterms:modified>
  <cp:category>test@namazu.org</cp:category>
</cp:coreProperties>
</file>