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12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54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08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93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86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2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30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69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34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55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0180-027D-416E-ABC6-0AB7712C8529}" type="datetimeFigureOut">
              <a:rPr lang="fr-FR" smtClean="0"/>
              <a:t>25/11/2015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CC70-FF22-4833-BD59-CCF23EF9E8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0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1555314" y="3540031"/>
            <a:ext cx="6408712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égende à une bordure 2 9"/>
          <p:cNvSpPr/>
          <p:nvPr/>
        </p:nvSpPr>
        <p:spPr>
          <a:xfrm flipH="1">
            <a:off x="1339290" y="1304368"/>
            <a:ext cx="1872208" cy="4354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4039"/>
              <a:gd name="adj6" fmla="val -5053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Create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language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Légende à une bordure 2 12"/>
          <p:cNvSpPr/>
          <p:nvPr/>
        </p:nvSpPr>
        <p:spPr>
          <a:xfrm flipH="1">
            <a:off x="1344630" y="2813087"/>
            <a:ext cx="1872208" cy="4354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6818"/>
              <a:gd name="adj6" fmla="val -510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Define</a:t>
            </a:r>
            <a:r>
              <a:rPr lang="fr-FR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</a:t>
            </a:r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animator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Légende à une bordure 2 13"/>
          <p:cNvSpPr/>
          <p:nvPr/>
        </p:nvSpPr>
        <p:spPr>
          <a:xfrm flipH="1">
            <a:off x="1339290" y="2024448"/>
            <a:ext cx="1872208" cy="4354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014"/>
              <a:gd name="adj6" fmla="val -4987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Make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</a:t>
            </a:r>
            <a:r>
              <a:rPr lang="fr-FR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language</a:t>
            </a:r>
            <a:r>
              <a:rPr lang="fr-FR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executable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03386" y="587703"/>
            <a:ext cx="1938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Language</a:t>
            </a:r>
            <a:r>
              <a:rPr lang="fr-FR" dirty="0" smtClean="0"/>
              <a:t> designer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697044" y="587703"/>
            <a:ext cx="206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Language</a:t>
            </a:r>
            <a:r>
              <a:rPr lang="fr-FR" dirty="0" smtClean="0"/>
              <a:t> </a:t>
            </a:r>
            <a:r>
              <a:rPr lang="fr-FR" dirty="0" err="1" smtClean="0"/>
              <a:t>integrator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359810" y="3852795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Model designer</a:t>
            </a:r>
            <a:endParaRPr lang="fr-FR" dirty="0"/>
          </a:p>
        </p:txBody>
      </p:sp>
      <p:sp>
        <p:nvSpPr>
          <p:cNvPr id="19" name="Légende à une bordure 2 18"/>
          <p:cNvSpPr/>
          <p:nvPr/>
        </p:nvSpPr>
        <p:spPr>
          <a:xfrm flipH="1">
            <a:off x="1477966" y="4510160"/>
            <a:ext cx="1872208" cy="4354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448"/>
              <a:gd name="adj6" fmla="val -4281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Create</a:t>
            </a:r>
            <a:r>
              <a:rPr lang="fr-FR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models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Légende à une bordure 2 19"/>
          <p:cNvSpPr/>
          <p:nvPr/>
        </p:nvSpPr>
        <p:spPr>
          <a:xfrm flipH="1">
            <a:off x="1344630" y="5373216"/>
            <a:ext cx="2003234" cy="4354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5138"/>
              <a:gd name="adj6" fmla="val -428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Execute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Animate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fr-FR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ebug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models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9" name="Picture 5" descr="Gnome-Wikipedia-user-ma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583714" cy="64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vijaysteeltraders.com/images/per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655" y="3684047"/>
            <a:ext cx="706827" cy="70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ontact Person Icon Png People icon png man icon png 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706" y="476201"/>
            <a:ext cx="738544" cy="73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lèche vers le bas 16"/>
          <p:cNvSpPr/>
          <p:nvPr/>
        </p:nvSpPr>
        <p:spPr>
          <a:xfrm>
            <a:off x="4723666" y="2819951"/>
            <a:ext cx="144016" cy="1584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867682" y="3179991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err="1" smtClean="0"/>
              <a:t>Automatic</a:t>
            </a:r>
            <a:r>
              <a:rPr lang="fr-FR" u="sng" dirty="0" smtClean="0"/>
              <a:t> </a:t>
            </a:r>
            <a:r>
              <a:rPr lang="fr-FR" u="sng" dirty="0" err="1" smtClean="0"/>
              <a:t>language</a:t>
            </a:r>
            <a:r>
              <a:rPr lang="fr-FR" u="sng" dirty="0" smtClean="0"/>
              <a:t> </a:t>
            </a:r>
            <a:r>
              <a:rPr lang="fr-FR" u="sng" dirty="0" err="1" smtClean="0"/>
              <a:t>deployment</a:t>
            </a:r>
            <a:endParaRPr lang="fr-FR" u="sng" dirty="0"/>
          </a:p>
        </p:txBody>
      </p:sp>
      <p:sp>
        <p:nvSpPr>
          <p:cNvPr id="27" name="Légende à une bordure 2 26"/>
          <p:cNvSpPr/>
          <p:nvPr/>
        </p:nvSpPr>
        <p:spPr>
          <a:xfrm>
            <a:off x="6089626" y="1595815"/>
            <a:ext cx="1442352" cy="4354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7241"/>
              <a:gd name="adj6" fmla="val -473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Compose </a:t>
            </a:r>
          </a:p>
          <a:p>
            <a:pPr algn="ctr"/>
            <a:r>
              <a:rPr lang="fr-FR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languages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D:\Users\dvojtise\Dropbox\gemoc-anr-ins-doc\templates\Img\png\IconeGemocMode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642" y="4654176"/>
            <a:ext cx="558182" cy="69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er 2"/>
          <p:cNvGrpSpPr/>
          <p:nvPr/>
        </p:nvGrpSpPr>
        <p:grpSpPr>
          <a:xfrm>
            <a:off x="4147602" y="1451799"/>
            <a:ext cx="1296143" cy="1222395"/>
            <a:chOff x="3131840" y="1412776"/>
            <a:chExt cx="1296143" cy="1222395"/>
          </a:xfrm>
        </p:grpSpPr>
        <p:pic>
          <p:nvPicPr>
            <p:cNvPr id="1027" name="Picture 3" descr="D:\Users\dvojtise\Dropbox\gemoc-anr-ins-doc\templates\Img\png\IconeGemocLanguage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412776"/>
              <a:ext cx="737978" cy="641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ZoneTexte 1"/>
            <p:cNvSpPr txBox="1"/>
            <p:nvPr/>
          </p:nvSpPr>
          <p:spPr>
            <a:xfrm>
              <a:off x="3131840" y="1988840"/>
              <a:ext cx="1296143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algn="ctr">
                <a:defRPr u="sng">
                  <a:solidFill>
                    <a:schemeClr val="tx2">
                      <a:lumMod val="60000"/>
                      <a:lumOff val="40000"/>
                    </a:schemeClr>
                  </a:solidFill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r>
                <a:rPr lang="fr-FR" dirty="0" err="1">
                  <a:solidFill>
                    <a:schemeClr val="tx1"/>
                  </a:solidFill>
                </a:rPr>
                <a:t>Language</a:t>
              </a:r>
              <a:r>
                <a:rPr lang="fr-FR" dirty="0">
                  <a:solidFill>
                    <a:schemeClr val="tx1"/>
                  </a:solidFill>
                </a:rPr>
                <a:t> </a:t>
              </a:r>
              <a:r>
                <a:rPr lang="fr-FR" dirty="0" err="1">
                  <a:solidFill>
                    <a:schemeClr val="tx1"/>
                  </a:solidFill>
                </a:rPr>
                <a:t>Workbench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4139982" y="5308898"/>
            <a:ext cx="1296143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algn="ctr">
              <a:defRPr u="sng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r-FR" dirty="0" err="1">
                <a:solidFill>
                  <a:schemeClr val="tx1"/>
                </a:solidFill>
              </a:rPr>
              <a:t>Modeling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 err="1">
                <a:solidFill>
                  <a:schemeClr val="tx1"/>
                </a:solidFill>
              </a:rPr>
              <a:t>Workbench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Légende à une bordure 2 22"/>
          <p:cNvSpPr/>
          <p:nvPr/>
        </p:nvSpPr>
        <p:spPr>
          <a:xfrm>
            <a:off x="6084168" y="4653136"/>
            <a:ext cx="1442352" cy="4354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7241"/>
              <a:gd name="adj6" fmla="val -4736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Coordinate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u="sng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models</a:t>
            </a:r>
            <a:endParaRPr lang="fr-F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54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35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Vojtisek</dc:creator>
  <cp:lastModifiedBy>Didier Vojtisek</cp:lastModifiedBy>
  <cp:revision>26</cp:revision>
  <dcterms:created xsi:type="dcterms:W3CDTF">2015-04-08T15:15:05Z</dcterms:created>
  <dcterms:modified xsi:type="dcterms:W3CDTF">2015-11-25T10:42:04Z</dcterms:modified>
</cp:coreProperties>
</file>